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2E0FB-1FCC-4BB9-BD10-F64CE71100C5}" type="datetimeFigureOut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80FFE-7B9F-45BA-BA52-BA835D9CAC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05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9ACD-7A3A-4FC0-9712-FEE5C3AA8497}" type="datetimeFigureOut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B917-A4F9-4299-8545-F9EBC0968E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7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9ACD-7A3A-4FC0-9712-FEE5C3AA8497}" type="datetimeFigureOut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B917-A4F9-4299-8545-F9EBC0968E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72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9ACD-7A3A-4FC0-9712-FEE5C3AA8497}" type="datetimeFigureOut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B917-A4F9-4299-8545-F9EBC0968E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228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9ACD-7A3A-4FC0-9712-FEE5C3AA8497}" type="datetimeFigureOut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B917-A4F9-4299-8545-F9EBC0968E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848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9ACD-7A3A-4FC0-9712-FEE5C3AA8497}" type="datetimeFigureOut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B917-A4F9-4299-8545-F9EBC0968E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4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9ACD-7A3A-4FC0-9712-FEE5C3AA8497}" type="datetimeFigureOut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B917-A4F9-4299-8545-F9EBC0968E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171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9ACD-7A3A-4FC0-9712-FEE5C3AA8497}" type="datetimeFigureOut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B917-A4F9-4299-8545-F9EBC0968E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014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9ACD-7A3A-4FC0-9712-FEE5C3AA8497}" type="datetimeFigureOut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B917-A4F9-4299-8545-F9EBC0968E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78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9ACD-7A3A-4FC0-9712-FEE5C3AA8497}" type="datetimeFigureOut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B917-A4F9-4299-8545-F9EBC0968E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30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9ACD-7A3A-4FC0-9712-FEE5C3AA8497}" type="datetimeFigureOut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165B917-A4F9-4299-8545-F9EBC0968E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94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9ACD-7A3A-4FC0-9712-FEE5C3AA8497}" type="datetimeFigureOut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B917-A4F9-4299-8545-F9EBC0968E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47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9ACD-7A3A-4FC0-9712-FEE5C3AA8497}" type="datetimeFigureOut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B917-A4F9-4299-8545-F9EBC0968E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98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9ACD-7A3A-4FC0-9712-FEE5C3AA8497}" type="datetimeFigureOut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B917-A4F9-4299-8545-F9EBC0968E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76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9ACD-7A3A-4FC0-9712-FEE5C3AA8497}" type="datetimeFigureOut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B917-A4F9-4299-8545-F9EBC0968E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33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9ACD-7A3A-4FC0-9712-FEE5C3AA8497}" type="datetimeFigureOut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B917-A4F9-4299-8545-F9EBC0968E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36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9ACD-7A3A-4FC0-9712-FEE5C3AA8497}" type="datetimeFigureOut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B917-A4F9-4299-8545-F9EBC0968E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27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9ACD-7A3A-4FC0-9712-FEE5C3AA8497}" type="datetimeFigureOut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B917-A4F9-4299-8545-F9EBC0968E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77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2F9ACD-7A3A-4FC0-9712-FEE5C3AA8497}" type="datetimeFigureOut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65B917-A4F9-4299-8545-F9EBC0968E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25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0wjnt3y4oD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orwelldevcp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blocks.org/downloa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student/" TargetMode="External"/><Relationship Id="rId2" Type="http://schemas.openxmlformats.org/officeDocument/2006/relationships/hyperlink" Target="https://account.jetbrains.com/signu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clion/download/#section=window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IDE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Clion &amp; Dev C</a:t>
            </a:r>
            <a:r>
              <a:rPr lang="en-US" altLang="zh-TW" dirty="0" smtClean="0"/>
              <a:t>++</a:t>
            </a:r>
          </a:p>
          <a:p>
            <a:r>
              <a:rPr lang="zh-TW" altLang="en-US" dirty="0" smtClean="0"/>
              <a:t>講師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蜻蜓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47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</a:t>
            </a:r>
            <a:r>
              <a:rPr lang="zh-TW" altLang="en-US" dirty="0" smtClean="0"/>
              <a:t>是什麼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IDE</a:t>
            </a:r>
            <a:r>
              <a:rPr lang="zh-TW" altLang="en-US" dirty="0" smtClean="0"/>
              <a:t> </a:t>
            </a:r>
            <a:r>
              <a:rPr lang="en-US" altLang="zh-TW" dirty="0" smtClean="0"/>
              <a:t>(Integrated </a:t>
            </a:r>
            <a:r>
              <a:rPr lang="en-US" altLang="zh-TW" dirty="0"/>
              <a:t>Development </a:t>
            </a:r>
            <a:r>
              <a:rPr lang="en-US" altLang="zh-TW" dirty="0" smtClean="0"/>
              <a:t>Environment)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提供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編輯</a:t>
            </a:r>
            <a:endParaRPr lang="en-US" altLang="zh-TW" dirty="0"/>
          </a:p>
          <a:p>
            <a:pPr lvl="1"/>
            <a:r>
              <a:rPr lang="zh-TW" altLang="en-US" dirty="0" smtClean="0"/>
              <a:t>編譯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除錯</a:t>
            </a:r>
            <a:endParaRPr lang="en-US" altLang="zh-TW" dirty="0" smtClean="0"/>
          </a:p>
        </p:txBody>
      </p:sp>
      <p:pic>
        <p:nvPicPr>
          <p:cNvPr id="5" name="0wjnt3y4oDM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304315" y="4069896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0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00" b="94800" l="10000" r="93600">
                        <a14:foregroundMark x1="68400" y1="8000" x2="68400" y2="8000"/>
                        <a14:foregroundMark x1="93600" y1="66400" x2="93600" y2="66400"/>
                        <a14:foregroundMark x1="28000" y1="92800" x2="28000" y2="92800"/>
                        <a14:foregroundMark x1="25600" y1="94800" x2="25600" y2="94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38" y="2383484"/>
            <a:ext cx="824400" cy="8244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常見的</a:t>
            </a:r>
            <a:r>
              <a:rPr lang="en-US" altLang="zh-TW" dirty="0" smtClean="0"/>
              <a:t>IDE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565" y="2466672"/>
            <a:ext cx="820190" cy="82019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842" y="2420537"/>
            <a:ext cx="812698" cy="812698"/>
          </a:xfrm>
          <a:prstGeom prst="rect">
            <a:avLst/>
          </a:prstGeom>
        </p:spPr>
      </p:pic>
      <p:sp>
        <p:nvSpPr>
          <p:cNvPr id="11" name="AutoShape 8" descr="「clion icon」的圖片搜尋結果"/>
          <p:cNvSpPr>
            <a:spLocks noChangeAspect="1" noChangeArrowheads="1"/>
          </p:cNvSpPr>
          <p:nvPr/>
        </p:nvSpPr>
        <p:spPr bwMode="auto">
          <a:xfrm>
            <a:off x="155575" y="-18288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574" y="2424772"/>
            <a:ext cx="824400" cy="824400"/>
          </a:xfrm>
          <a:prstGeom prst="rect">
            <a:avLst/>
          </a:prstGeom>
        </p:spPr>
      </p:pic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73817"/>
              </p:ext>
            </p:extLst>
          </p:nvPr>
        </p:nvGraphicFramePr>
        <p:xfrm>
          <a:off x="872837" y="3500223"/>
          <a:ext cx="996695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099">
                  <a:extLst>
                    <a:ext uri="{9D8B030D-6E8A-4147-A177-3AD203B41FA5}">
                      <a16:colId xmlns:a16="http://schemas.microsoft.com/office/drawing/2014/main" val="3105022782"/>
                    </a:ext>
                  </a:extLst>
                </a:gridCol>
                <a:gridCol w="2165465">
                  <a:extLst>
                    <a:ext uri="{9D8B030D-6E8A-4147-A177-3AD203B41FA5}">
                      <a16:colId xmlns:a16="http://schemas.microsoft.com/office/drawing/2014/main" val="2612143147"/>
                    </a:ext>
                  </a:extLst>
                </a:gridCol>
                <a:gridCol w="2165465">
                  <a:extLst>
                    <a:ext uri="{9D8B030D-6E8A-4147-A177-3AD203B41FA5}">
                      <a16:colId xmlns:a16="http://schemas.microsoft.com/office/drawing/2014/main" val="4284844930"/>
                    </a:ext>
                  </a:extLst>
                </a:gridCol>
                <a:gridCol w="2165465">
                  <a:extLst>
                    <a:ext uri="{9D8B030D-6E8A-4147-A177-3AD203B41FA5}">
                      <a16:colId xmlns:a16="http://schemas.microsoft.com/office/drawing/2014/main" val="3659491514"/>
                    </a:ext>
                  </a:extLst>
                </a:gridCol>
                <a:gridCol w="2165465">
                  <a:extLst>
                    <a:ext uri="{9D8B030D-6E8A-4147-A177-3AD203B41FA5}">
                      <a16:colId xmlns:a16="http://schemas.microsoft.com/office/drawing/2014/main" val="3265874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           Dev C++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Visual Studio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Code</a:t>
                      </a:r>
                      <a:r>
                        <a:rPr lang="en-US" altLang="zh-TW" baseline="0" dirty="0" smtClean="0"/>
                        <a:t>::Blocks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Clion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461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檔案大小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小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大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中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大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357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輔助功能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極少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多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少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多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700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價錢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免費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非商業使用免費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免費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教育用途免費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267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很老、有完整中文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我不會教你們怎麼用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跨平臺</a:t>
                      </a:r>
                      <a:r>
                        <a:rPr lang="en-US" altLang="zh-TW" dirty="0" smtClean="0"/>
                        <a:t>IDE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APCS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其他語言</a:t>
                      </a:r>
                      <a:r>
                        <a:rPr lang="en-US" altLang="zh-TW" sz="1600" dirty="0" smtClean="0"/>
                        <a:t>IDE</a:t>
                      </a:r>
                      <a:r>
                        <a:rPr lang="zh-TW" altLang="en-US" sz="1600" dirty="0" smtClean="0"/>
                        <a:t>介面相似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684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77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 C++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2"/>
              </a:rPr>
              <a:t>下載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42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Code::Blocks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2"/>
              </a:rPr>
              <a:t>下載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68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CLion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2"/>
              </a:rPr>
              <a:t>註冊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>
                <a:hlinkClick r:id="rId3"/>
              </a:rPr>
              <a:t>取得教育版授權</a:t>
            </a:r>
            <a:endParaRPr lang="en-US" altLang="zh-TW" dirty="0" smtClean="0"/>
          </a:p>
          <a:p>
            <a:r>
              <a:rPr lang="zh-TW" altLang="en-US" dirty="0" smtClean="0">
                <a:hlinkClick r:id="rId4"/>
              </a:rPr>
              <a:t>下</a:t>
            </a:r>
            <a:r>
              <a:rPr lang="zh-TW" altLang="en-US" dirty="0">
                <a:hlinkClick r:id="rId4"/>
              </a:rPr>
              <a:t>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937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</TotalTime>
  <Words>98</Words>
  <Application>Microsoft Office PowerPoint</Application>
  <PresentationFormat>寬螢幕</PresentationFormat>
  <Paragraphs>42</Paragraphs>
  <Slides>6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Corbel</vt:lpstr>
      <vt:lpstr>視差</vt:lpstr>
      <vt:lpstr>IDE介紹</vt:lpstr>
      <vt:lpstr>IDE是什麼</vt:lpstr>
      <vt:lpstr>常見的IDE</vt:lpstr>
      <vt:lpstr>Dev C++</vt:lpstr>
      <vt:lpstr>Code::Blocks</vt:lpstr>
      <vt:lpstr>CLion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IDE介紹</dc:title>
  <dc:creator>PCRoom</dc:creator>
  <cp:lastModifiedBy>user</cp:lastModifiedBy>
  <cp:revision>12</cp:revision>
  <dcterms:created xsi:type="dcterms:W3CDTF">2019-06-11T02:46:57Z</dcterms:created>
  <dcterms:modified xsi:type="dcterms:W3CDTF">2019-07-26T23:47:42Z</dcterms:modified>
</cp:coreProperties>
</file>