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D77A6-3573-7E4F-91D4-11D6D2CFA6F5}" v="28" dt="2021-08-06T18:53:4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onway" userId="645a5268-ac41-4b73-93a1-0cff7b2d283d" providerId="ADAL" clId="{FDAD77A6-3573-7E4F-91D4-11D6D2CFA6F5}"/>
    <pc:docChg chg="undo custSel modSld">
      <pc:chgData name="Sean Conway" userId="645a5268-ac41-4b73-93a1-0cff7b2d283d" providerId="ADAL" clId="{FDAD77A6-3573-7E4F-91D4-11D6D2CFA6F5}" dt="2021-08-06T18:59:34.053" v="272" actId="14100"/>
      <pc:docMkLst>
        <pc:docMk/>
      </pc:docMkLst>
      <pc:sldChg chg="addSp delSp modSp mod">
        <pc:chgData name="Sean Conway" userId="645a5268-ac41-4b73-93a1-0cff7b2d283d" providerId="ADAL" clId="{FDAD77A6-3573-7E4F-91D4-11D6D2CFA6F5}" dt="2021-08-06T18:59:34.053" v="272" actId="14100"/>
        <pc:sldMkLst>
          <pc:docMk/>
          <pc:sldMk cId="576741013" sldId="256"/>
        </pc:sldMkLst>
        <pc:spChg chg="mod">
          <ac:chgData name="Sean Conway" userId="645a5268-ac41-4b73-93a1-0cff7b2d283d" providerId="ADAL" clId="{FDAD77A6-3573-7E4F-91D4-11D6D2CFA6F5}" dt="2021-08-06T18:42:19.230" v="85" actId="165"/>
          <ac:spMkLst>
            <pc:docMk/>
            <pc:sldMk cId="576741013" sldId="256"/>
            <ac:spMk id="14" creationId="{27871F20-1CFB-AD40-AE90-AB037475F25E}"/>
          </ac:spMkLst>
        </pc:spChg>
        <pc:spChg chg="del">
          <ac:chgData name="Sean Conway" userId="645a5268-ac41-4b73-93a1-0cff7b2d283d" providerId="ADAL" clId="{FDAD77A6-3573-7E4F-91D4-11D6D2CFA6F5}" dt="2021-08-06T18:41:03.078" v="72" actId="478"/>
          <ac:spMkLst>
            <pc:docMk/>
            <pc:sldMk cId="576741013" sldId="256"/>
            <ac:spMk id="15" creationId="{2064F815-60AA-1041-9425-3C06097F9023}"/>
          </ac:spMkLst>
        </pc:spChg>
        <pc:spChg chg="del">
          <ac:chgData name="Sean Conway" userId="645a5268-ac41-4b73-93a1-0cff7b2d283d" providerId="ADAL" clId="{FDAD77A6-3573-7E4F-91D4-11D6D2CFA6F5}" dt="2021-08-06T18:40:57.217" v="67" actId="478"/>
          <ac:spMkLst>
            <pc:docMk/>
            <pc:sldMk cId="576741013" sldId="256"/>
            <ac:spMk id="16" creationId="{E18C2EAA-6EDA-CB43-A4A1-7CBA9CC8F589}"/>
          </ac:spMkLst>
        </pc:spChg>
        <pc:spChg chg="del mod">
          <ac:chgData name="Sean Conway" userId="645a5268-ac41-4b73-93a1-0cff7b2d283d" providerId="ADAL" clId="{FDAD77A6-3573-7E4F-91D4-11D6D2CFA6F5}" dt="2021-08-06T18:41:06.890" v="75" actId="478"/>
          <ac:spMkLst>
            <pc:docMk/>
            <pc:sldMk cId="576741013" sldId="256"/>
            <ac:spMk id="18" creationId="{82F561D0-7A5E-DE4D-90A4-C2010EC13F2C}"/>
          </ac:spMkLst>
        </pc:spChg>
        <pc:spChg chg="mod">
          <ac:chgData name="Sean Conway" userId="645a5268-ac41-4b73-93a1-0cff7b2d283d" providerId="ADAL" clId="{FDAD77A6-3573-7E4F-91D4-11D6D2CFA6F5}" dt="2021-08-06T18:42:19.230" v="85" actId="165"/>
          <ac:spMkLst>
            <pc:docMk/>
            <pc:sldMk cId="576741013" sldId="256"/>
            <ac:spMk id="19" creationId="{ACFC88B9-8D51-8347-B5B8-99B4F59BC80B}"/>
          </ac:spMkLst>
        </pc:spChg>
        <pc:spChg chg="del">
          <ac:chgData name="Sean Conway" userId="645a5268-ac41-4b73-93a1-0cff7b2d283d" providerId="ADAL" clId="{FDAD77A6-3573-7E4F-91D4-11D6D2CFA6F5}" dt="2021-08-06T18:41:01.288" v="71" actId="478"/>
          <ac:spMkLst>
            <pc:docMk/>
            <pc:sldMk cId="576741013" sldId="256"/>
            <ac:spMk id="20" creationId="{74AAC4D2-9652-3240-9758-FDDF631C10A2}"/>
          </ac:spMkLst>
        </pc:spChg>
        <pc:spChg chg="del mod">
          <ac:chgData name="Sean Conway" userId="645a5268-ac41-4b73-93a1-0cff7b2d283d" providerId="ADAL" clId="{FDAD77A6-3573-7E4F-91D4-11D6D2CFA6F5}" dt="2021-08-06T18:41:12.083" v="78" actId="478"/>
          <ac:spMkLst>
            <pc:docMk/>
            <pc:sldMk cId="576741013" sldId="256"/>
            <ac:spMk id="21" creationId="{104BC301-E4BB-D34F-AEA3-9573F01A65AA}"/>
          </ac:spMkLst>
        </pc:spChg>
        <pc:spChg chg="add del mod">
          <ac:chgData name="Sean Conway" userId="645a5268-ac41-4b73-93a1-0cff7b2d283d" providerId="ADAL" clId="{FDAD77A6-3573-7E4F-91D4-11D6D2CFA6F5}" dt="2021-08-06T18:42:45.663" v="99" actId="478"/>
          <ac:spMkLst>
            <pc:docMk/>
            <pc:sldMk cId="576741013" sldId="256"/>
            <ac:spMk id="23" creationId="{CACF232D-0853-9B42-8A28-ABD04B9CD98E}"/>
          </ac:spMkLst>
        </pc:spChg>
        <pc:spChg chg="add mod topLvl">
          <ac:chgData name="Sean Conway" userId="645a5268-ac41-4b73-93a1-0cff7b2d283d" providerId="ADAL" clId="{FDAD77A6-3573-7E4F-91D4-11D6D2CFA6F5}" dt="2021-08-06T18:42:19.230" v="85" actId="165"/>
          <ac:spMkLst>
            <pc:docMk/>
            <pc:sldMk cId="576741013" sldId="256"/>
            <ac:spMk id="26" creationId="{0C30189D-4EAF-D241-8D13-5712D1166D22}"/>
          </ac:spMkLst>
        </pc:spChg>
        <pc:spChg chg="add del mod">
          <ac:chgData name="Sean Conway" userId="645a5268-ac41-4b73-93a1-0cff7b2d283d" providerId="ADAL" clId="{FDAD77A6-3573-7E4F-91D4-11D6D2CFA6F5}" dt="2021-08-06T18:42:46.512" v="100" actId="478"/>
          <ac:spMkLst>
            <pc:docMk/>
            <pc:sldMk cId="576741013" sldId="256"/>
            <ac:spMk id="27" creationId="{142C1B34-3CBE-324B-BBDD-59B687F744DE}"/>
          </ac:spMkLst>
        </pc:spChg>
        <pc:spChg chg="add del mod">
          <ac:chgData name="Sean Conway" userId="645a5268-ac41-4b73-93a1-0cff7b2d283d" providerId="ADAL" clId="{FDAD77A6-3573-7E4F-91D4-11D6D2CFA6F5}" dt="2021-08-06T18:50:15.003" v="111" actId="478"/>
          <ac:spMkLst>
            <pc:docMk/>
            <pc:sldMk cId="576741013" sldId="256"/>
            <ac:spMk id="28" creationId="{B3928FD9-DBD3-5047-90E9-0CDE2C01A385}"/>
          </ac:spMkLst>
        </pc:spChg>
        <pc:spChg chg="add mod topLvl">
          <ac:chgData name="Sean Conway" userId="645a5268-ac41-4b73-93a1-0cff7b2d283d" providerId="ADAL" clId="{FDAD77A6-3573-7E4F-91D4-11D6D2CFA6F5}" dt="2021-08-06T18:42:19.230" v="85" actId="165"/>
          <ac:spMkLst>
            <pc:docMk/>
            <pc:sldMk cId="576741013" sldId="256"/>
            <ac:spMk id="29" creationId="{CDD2182C-A97F-1545-BD3E-19AAB324EB98}"/>
          </ac:spMkLst>
        </pc:spChg>
        <pc:spChg chg="add mod topLvl">
          <ac:chgData name="Sean Conway" userId="645a5268-ac41-4b73-93a1-0cff7b2d283d" providerId="ADAL" clId="{FDAD77A6-3573-7E4F-91D4-11D6D2CFA6F5}" dt="2021-08-06T18:42:19.230" v="85" actId="165"/>
          <ac:spMkLst>
            <pc:docMk/>
            <pc:sldMk cId="576741013" sldId="256"/>
            <ac:spMk id="30" creationId="{87C4AE29-6F0D-F14F-96F0-901EBB66C9DE}"/>
          </ac:spMkLst>
        </pc:spChg>
        <pc:spChg chg="add del mod">
          <ac:chgData name="Sean Conway" userId="645a5268-ac41-4b73-93a1-0cff7b2d283d" providerId="ADAL" clId="{FDAD77A6-3573-7E4F-91D4-11D6D2CFA6F5}" dt="2021-08-06T18:42:43.701" v="98" actId="478"/>
          <ac:spMkLst>
            <pc:docMk/>
            <pc:sldMk cId="576741013" sldId="256"/>
            <ac:spMk id="31" creationId="{459D035A-F926-044A-8B9E-70F41349EDCF}"/>
          </ac:spMkLst>
        </pc:spChg>
        <pc:spChg chg="add mod">
          <ac:chgData name="Sean Conway" userId="645a5268-ac41-4b73-93a1-0cff7b2d283d" providerId="ADAL" clId="{FDAD77A6-3573-7E4F-91D4-11D6D2CFA6F5}" dt="2021-08-06T18:59:34.053" v="272" actId="14100"/>
          <ac:spMkLst>
            <pc:docMk/>
            <pc:sldMk cId="576741013" sldId="256"/>
            <ac:spMk id="35" creationId="{EAB277A2-D199-F947-9919-0DC846664A5E}"/>
          </ac:spMkLst>
        </pc:spChg>
        <pc:spChg chg="add mod">
          <ac:chgData name="Sean Conway" userId="645a5268-ac41-4b73-93a1-0cff7b2d283d" providerId="ADAL" clId="{FDAD77A6-3573-7E4F-91D4-11D6D2CFA6F5}" dt="2021-08-06T18:53:40.745" v="271" actId="164"/>
          <ac:spMkLst>
            <pc:docMk/>
            <pc:sldMk cId="576741013" sldId="256"/>
            <ac:spMk id="36" creationId="{E91A2B8A-3060-7D44-8F27-765FD8553D27}"/>
          </ac:spMkLst>
        </pc:spChg>
        <pc:spChg chg="add mod">
          <ac:chgData name="Sean Conway" userId="645a5268-ac41-4b73-93a1-0cff7b2d283d" providerId="ADAL" clId="{FDAD77A6-3573-7E4F-91D4-11D6D2CFA6F5}" dt="2021-08-06T18:53:40.745" v="271" actId="164"/>
          <ac:spMkLst>
            <pc:docMk/>
            <pc:sldMk cId="576741013" sldId="256"/>
            <ac:spMk id="37" creationId="{D27EC223-27CD-654C-8D41-7FC9D73E5D5C}"/>
          </ac:spMkLst>
        </pc:spChg>
        <pc:spChg chg="add mod">
          <ac:chgData name="Sean Conway" userId="645a5268-ac41-4b73-93a1-0cff7b2d283d" providerId="ADAL" clId="{FDAD77A6-3573-7E4F-91D4-11D6D2CFA6F5}" dt="2021-08-06T18:53:40.745" v="271" actId="164"/>
          <ac:spMkLst>
            <pc:docMk/>
            <pc:sldMk cId="576741013" sldId="256"/>
            <ac:spMk id="38" creationId="{EBBA23D2-B9B5-4648-9DE7-D2B5D6CE1179}"/>
          </ac:spMkLst>
        </pc:spChg>
        <pc:grpChg chg="add del mod">
          <ac:chgData name="Sean Conway" userId="645a5268-ac41-4b73-93a1-0cff7b2d283d" providerId="ADAL" clId="{FDAD77A6-3573-7E4F-91D4-11D6D2CFA6F5}" dt="2021-08-06T18:42:43.701" v="98" actId="478"/>
          <ac:grpSpMkLst>
            <pc:docMk/>
            <pc:sldMk cId="576741013" sldId="256"/>
            <ac:grpSpMk id="4" creationId="{F6ACCA71-D3D8-F040-957F-05F50FE6AE23}"/>
          </ac:grpSpMkLst>
        </pc:grpChg>
        <pc:grpChg chg="add del mod topLvl">
          <ac:chgData name="Sean Conway" userId="645a5268-ac41-4b73-93a1-0cff7b2d283d" providerId="ADAL" clId="{FDAD77A6-3573-7E4F-91D4-11D6D2CFA6F5}" dt="2021-08-06T18:42:19.230" v="85" actId="165"/>
          <ac:grpSpMkLst>
            <pc:docMk/>
            <pc:sldMk cId="576741013" sldId="256"/>
            <ac:grpSpMk id="22" creationId="{AE3AC657-44EA-DA41-810D-FD8AD9160B36}"/>
          </ac:grpSpMkLst>
        </pc:grpChg>
        <pc:grpChg chg="add mod">
          <ac:chgData name="Sean Conway" userId="645a5268-ac41-4b73-93a1-0cff7b2d283d" providerId="ADAL" clId="{FDAD77A6-3573-7E4F-91D4-11D6D2CFA6F5}" dt="2021-08-06T18:53:40.745" v="271" actId="164"/>
          <ac:grpSpMkLst>
            <pc:docMk/>
            <pc:sldMk cId="576741013" sldId="256"/>
            <ac:grpSpMk id="49" creationId="{E132F58D-EABE-CD48-9219-FE62BDA8C778}"/>
          </ac:grpSpMkLst>
        </pc:grpChg>
        <pc:picChg chg="add mod topLvl">
          <ac:chgData name="Sean Conway" userId="645a5268-ac41-4b73-93a1-0cff7b2d283d" providerId="ADAL" clId="{FDAD77A6-3573-7E4F-91D4-11D6D2CFA6F5}" dt="2021-08-06T18:42:19.230" v="85" actId="165"/>
          <ac:picMkLst>
            <pc:docMk/>
            <pc:sldMk cId="576741013" sldId="256"/>
            <ac:picMk id="3" creationId="{1404153D-4AA1-7F47-B1DA-9440BEF778CD}"/>
          </ac:picMkLst>
        </pc:picChg>
        <pc:picChg chg="add del mod">
          <ac:chgData name="Sean Conway" userId="645a5268-ac41-4b73-93a1-0cff7b2d283d" providerId="ADAL" clId="{FDAD77A6-3573-7E4F-91D4-11D6D2CFA6F5}" dt="2021-08-06T18:50:11.776" v="109" actId="931"/>
          <ac:picMkLst>
            <pc:docMk/>
            <pc:sldMk cId="576741013" sldId="256"/>
            <ac:picMk id="6" creationId="{7460369F-31FA-7744-9ED5-66C990A08CD1}"/>
          </ac:picMkLst>
        </pc:picChg>
        <pc:picChg chg="mod">
          <ac:chgData name="Sean Conway" userId="645a5268-ac41-4b73-93a1-0cff7b2d283d" providerId="ADAL" clId="{FDAD77A6-3573-7E4F-91D4-11D6D2CFA6F5}" dt="2021-08-06T18:42:19.230" v="85" actId="165"/>
          <ac:picMkLst>
            <pc:docMk/>
            <pc:sldMk cId="576741013" sldId="256"/>
            <ac:picMk id="7" creationId="{4253BBC8-A711-E44C-985C-9F63F36C000B}"/>
          </ac:picMkLst>
        </pc:picChg>
        <pc:picChg chg="add mod">
          <ac:chgData name="Sean Conway" userId="645a5268-ac41-4b73-93a1-0cff7b2d283d" providerId="ADAL" clId="{FDAD77A6-3573-7E4F-91D4-11D6D2CFA6F5}" dt="2021-08-06T18:53:40.745" v="271" actId="164"/>
          <ac:picMkLst>
            <pc:docMk/>
            <pc:sldMk cId="576741013" sldId="256"/>
            <ac:picMk id="9" creationId="{54B71D92-61D0-AB44-A22D-62AEA699487A}"/>
          </ac:picMkLst>
        </pc:picChg>
        <pc:picChg chg="del">
          <ac:chgData name="Sean Conway" userId="645a5268-ac41-4b73-93a1-0cff7b2d283d" providerId="ADAL" clId="{FDAD77A6-3573-7E4F-91D4-11D6D2CFA6F5}" dt="2021-08-06T18:40:55.469" v="66" actId="478"/>
          <ac:picMkLst>
            <pc:docMk/>
            <pc:sldMk cId="576741013" sldId="256"/>
            <ac:picMk id="11" creationId="{D72D19DC-AE25-EC48-BEC2-668A5FED65D4}"/>
          </ac:picMkLst>
        </pc:picChg>
        <pc:picChg chg="del">
          <ac:chgData name="Sean Conway" userId="645a5268-ac41-4b73-93a1-0cff7b2d283d" providerId="ADAL" clId="{FDAD77A6-3573-7E4F-91D4-11D6D2CFA6F5}" dt="2021-08-06T18:40:59.299" v="70" actId="478"/>
          <ac:picMkLst>
            <pc:docMk/>
            <pc:sldMk cId="576741013" sldId="256"/>
            <ac:picMk id="12" creationId="{7F2F0D78-FC2A-F94E-8254-2DD7E667126A}"/>
          </ac:picMkLst>
        </pc:picChg>
        <pc:picChg chg="del">
          <ac:chgData name="Sean Conway" userId="645a5268-ac41-4b73-93a1-0cff7b2d283d" providerId="ADAL" clId="{FDAD77A6-3573-7E4F-91D4-11D6D2CFA6F5}" dt="2021-08-06T18:41:05.449" v="74" actId="478"/>
          <ac:picMkLst>
            <pc:docMk/>
            <pc:sldMk cId="576741013" sldId="256"/>
            <ac:picMk id="13" creationId="{3C9DECA7-1535-5A4F-95E8-673C2FB87FCE}"/>
          </ac:picMkLst>
        </pc:picChg>
        <pc:picChg chg="add mod topLvl">
          <ac:chgData name="Sean Conway" userId="645a5268-ac41-4b73-93a1-0cff7b2d283d" providerId="ADAL" clId="{FDAD77A6-3573-7E4F-91D4-11D6D2CFA6F5}" dt="2021-08-06T18:42:19.230" v="85" actId="165"/>
          <ac:picMkLst>
            <pc:docMk/>
            <pc:sldMk cId="576741013" sldId="256"/>
            <ac:picMk id="17" creationId="{53F16CFD-9F5E-BD47-A3C7-28BCDAEA1E60}"/>
          </ac:picMkLst>
        </pc:picChg>
        <pc:picChg chg="add del mod">
          <ac:chgData name="Sean Conway" userId="645a5268-ac41-4b73-93a1-0cff7b2d283d" providerId="ADAL" clId="{FDAD77A6-3573-7E4F-91D4-11D6D2CFA6F5}" dt="2021-08-06T18:38:28.843" v="17"/>
          <ac:picMkLst>
            <pc:docMk/>
            <pc:sldMk cId="576741013" sldId="256"/>
            <ac:picMk id="24" creationId="{E2D32C8A-0DFE-A34A-B499-0115559A4284}"/>
          </ac:picMkLst>
        </pc:picChg>
        <pc:picChg chg="add mod topLvl">
          <ac:chgData name="Sean Conway" userId="645a5268-ac41-4b73-93a1-0cff7b2d283d" providerId="ADAL" clId="{FDAD77A6-3573-7E4F-91D4-11D6D2CFA6F5}" dt="2021-08-06T18:42:19.230" v="85" actId="165"/>
          <ac:picMkLst>
            <pc:docMk/>
            <pc:sldMk cId="576741013" sldId="256"/>
            <ac:picMk id="25" creationId="{4ED1C5F9-A042-F643-BCB3-A9DABD610A92}"/>
          </ac:picMkLst>
        </pc:picChg>
        <pc:picChg chg="add mod">
          <ac:chgData name="Sean Conway" userId="645a5268-ac41-4b73-93a1-0cff7b2d283d" providerId="ADAL" clId="{FDAD77A6-3573-7E4F-91D4-11D6D2CFA6F5}" dt="2021-08-06T18:53:40.745" v="271" actId="164"/>
          <ac:picMkLst>
            <pc:docMk/>
            <pc:sldMk cId="576741013" sldId="256"/>
            <ac:picMk id="32" creationId="{A080CC4F-28EE-D042-BAE7-4173D1DDF7E0}"/>
          </ac:picMkLst>
        </pc:picChg>
        <pc:picChg chg="add mod">
          <ac:chgData name="Sean Conway" userId="645a5268-ac41-4b73-93a1-0cff7b2d283d" providerId="ADAL" clId="{FDAD77A6-3573-7E4F-91D4-11D6D2CFA6F5}" dt="2021-08-06T18:53:40.745" v="271" actId="164"/>
          <ac:picMkLst>
            <pc:docMk/>
            <pc:sldMk cId="576741013" sldId="256"/>
            <ac:picMk id="33" creationId="{DE3BB212-3886-3D47-BBDE-9B801A19496A}"/>
          </ac:picMkLst>
        </pc:picChg>
        <pc:picChg chg="add mod">
          <ac:chgData name="Sean Conway" userId="645a5268-ac41-4b73-93a1-0cff7b2d283d" providerId="ADAL" clId="{FDAD77A6-3573-7E4F-91D4-11D6D2CFA6F5}" dt="2021-08-06T18:53:40.745" v="271" actId="164"/>
          <ac:picMkLst>
            <pc:docMk/>
            <pc:sldMk cId="576741013" sldId="256"/>
            <ac:picMk id="34" creationId="{91AE60D8-0EDE-4144-BA6F-DC2F1C8A05F5}"/>
          </ac:picMkLst>
        </pc:picChg>
        <pc:cxnChg chg="add del mod">
          <ac:chgData name="Sean Conway" userId="645a5268-ac41-4b73-93a1-0cff7b2d283d" providerId="ADAL" clId="{FDAD77A6-3573-7E4F-91D4-11D6D2CFA6F5}" dt="2021-08-06T18:52:16.141" v="184" actId="11529"/>
          <ac:cxnSpMkLst>
            <pc:docMk/>
            <pc:sldMk cId="576741013" sldId="256"/>
            <ac:cxnSpMk id="40" creationId="{91FA9AB7-FCD6-C643-BFB0-D7C3483FB5C4}"/>
          </ac:cxnSpMkLst>
        </pc:cxnChg>
        <pc:cxnChg chg="add mod">
          <ac:chgData name="Sean Conway" userId="645a5268-ac41-4b73-93a1-0cff7b2d283d" providerId="ADAL" clId="{FDAD77A6-3573-7E4F-91D4-11D6D2CFA6F5}" dt="2021-08-06T18:53:40.745" v="271" actId="164"/>
          <ac:cxnSpMkLst>
            <pc:docMk/>
            <pc:sldMk cId="576741013" sldId="256"/>
            <ac:cxnSpMk id="43" creationId="{31FAD10C-E2C7-D84A-8B33-967038E14092}"/>
          </ac:cxnSpMkLst>
        </pc:cxnChg>
        <pc:cxnChg chg="add mod">
          <ac:chgData name="Sean Conway" userId="645a5268-ac41-4b73-93a1-0cff7b2d283d" providerId="ADAL" clId="{FDAD77A6-3573-7E4F-91D4-11D6D2CFA6F5}" dt="2021-08-06T18:53:40.745" v="271" actId="164"/>
          <ac:cxnSpMkLst>
            <pc:docMk/>
            <pc:sldMk cId="576741013" sldId="256"/>
            <ac:cxnSpMk id="47" creationId="{5423892A-8536-AD41-BE59-DD73CF270E8F}"/>
          </ac:cxnSpMkLst>
        </pc:cxnChg>
        <pc:cxnChg chg="add mod">
          <ac:chgData name="Sean Conway" userId="645a5268-ac41-4b73-93a1-0cff7b2d283d" providerId="ADAL" clId="{FDAD77A6-3573-7E4F-91D4-11D6D2CFA6F5}" dt="2021-08-06T18:53:40.745" v="271" actId="164"/>
          <ac:cxnSpMkLst>
            <pc:docMk/>
            <pc:sldMk cId="576741013" sldId="256"/>
            <ac:cxnSpMk id="48" creationId="{C0593033-7A23-644E-AF01-F03F1E086F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48-DCEA-8F44-BCD9-8A8D5B35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3169-10A6-DC4C-AB1A-2DF9BA97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0722-1DFD-1D49-B419-3C08B4C3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29B4-9C92-F041-81C3-E2492673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E0A1-AB8A-4F49-85F5-7A0E93A6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B64B-F2B5-C644-B264-04EA00F3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47BDD-917A-B649-BF84-0CA8218A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4E3C-24CE-2149-974C-9AE2DB8D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EC11-418A-724C-B83F-3B6EC648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5C0F-DF74-0C42-8751-B04E8ECC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B5F6A-F7E5-7045-B674-7FB36AB3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C25E-8B7B-8E48-BB60-379EB2D4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5885-3D65-1044-AA28-BB579CDA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2AEF-3FD7-EF48-9887-99D3B585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9A4D-0D9C-EF45-B862-AAA08BA0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232E-A283-7749-ABD2-71C915C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887A-740B-3545-ACD3-0DCE94E9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6FFE-C7B4-2640-99B0-175725B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0A91-9121-4740-889A-E2A217CE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429C-B41E-044E-8075-8684FA94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FD6-C9AD-D64D-9245-39E8F2A7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C5C-FEE1-F94F-A11B-A88F6072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8D55-DE05-BC46-BE82-6BA11984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9852-1DB8-1F41-8DF7-3D679FCF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4BDD-CDE2-8B49-8CDA-73E4DB0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9909-93B4-2C42-B798-6CC0E71C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23F0-C7EA-0141-94C0-8C9E8908F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63AE6-D839-BD4F-9332-6B8B84A4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40EE-FA65-C74D-AFAB-BF9F9BCA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D305B-EC97-CD4F-97A0-A35C4DAA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E6C0-97DF-5A4D-A63E-E7CD721B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DE26-1504-4246-8167-1D9CCC0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0011-6FEE-2C46-8E89-2EBE5E95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5C0C5-ECE3-1A46-B679-FD429AFB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88819-7E12-C648-86E6-B9F903DE5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7926-97AF-0B47-88E4-9395D776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2296E-C53F-8849-BAB3-EF5EC451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1540B-7E6C-5D42-860F-0DABEB5B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F15C8-AD9F-5245-BCA8-A4FE9C7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214B-3C86-AD4A-93B4-94950F4D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156F5-0E3C-0E4C-8D97-48D1A1FF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30309-E1C5-794D-AB42-EACC917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605B8-EEA3-1745-B56C-C6CC5681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59A50-6A13-8A44-B4F0-5BD22954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D14D-240C-0841-8D86-378CD733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8ECB-ACEF-F946-9AAD-68DEA030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689A-2431-BA46-A055-1E746CB6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4D5B-4294-7542-8FAB-61B4B674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0470-A6AF-B84B-BFE3-41C2B100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530C-9B94-C941-B86B-7D48173E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E61B5-288A-6D4B-96E5-8FB6A73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AA1E-92CA-9E4D-A6A9-DB96390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3CE0-ED94-D746-AFEC-32FE30BF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82BBB-4091-5840-AB84-9DF9CC92F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14C2-787D-1B44-A155-7531E89C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CE048-A14B-924F-8028-D00FEADC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DD228-B85B-0D40-AEF7-0969B8E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F7C9-09CB-904B-B3CE-E298E025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880F-B48F-6F4E-944C-F737773D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EB0E-B4AE-234A-AE52-AAE9038F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6BC9-C72A-4840-8242-794014571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2691-DCA9-1940-86A4-63DBF0821CB2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3DDA-21CF-3C49-ADD4-CF26D1D90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1B6B-0D23-6048-960A-1F1432C8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347D-E7FB-8248-82B3-EAF5E9BA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132F58D-EABE-CD48-9219-FE62BDA8C778}"/>
              </a:ext>
            </a:extLst>
          </p:cNvPr>
          <p:cNvGrpSpPr/>
          <p:nvPr/>
        </p:nvGrpSpPr>
        <p:grpSpPr>
          <a:xfrm>
            <a:off x="323850" y="1614488"/>
            <a:ext cx="11206161" cy="2471739"/>
            <a:chOff x="323850" y="1614488"/>
            <a:chExt cx="11206161" cy="2471739"/>
          </a:xfrm>
        </p:grpSpPr>
        <p:pic>
          <p:nvPicPr>
            <p:cNvPr id="9" name="Graphic 8" descr="Open folder with solid fill">
              <a:extLst>
                <a:ext uri="{FF2B5EF4-FFF2-40B4-BE49-F238E27FC236}">
                  <a16:creationId xmlns:a16="http://schemas.microsoft.com/office/drawing/2014/main" id="{54B71D92-61D0-AB44-A22D-62AEA6994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850" y="1614488"/>
              <a:ext cx="2428876" cy="2428876"/>
            </a:xfrm>
            <a:prstGeom prst="rect">
              <a:avLst/>
            </a:prstGeom>
          </p:spPr>
        </p:pic>
        <p:pic>
          <p:nvPicPr>
            <p:cNvPr id="32" name="Graphic 31" descr="Open folder with solid fill">
              <a:extLst>
                <a:ext uri="{FF2B5EF4-FFF2-40B4-BE49-F238E27FC236}">
                  <a16:creationId xmlns:a16="http://schemas.microsoft.com/office/drawing/2014/main" id="{A080CC4F-28EE-D042-BAE7-4173D1DD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8037" y="1657351"/>
              <a:ext cx="2428876" cy="2428876"/>
            </a:xfrm>
            <a:prstGeom prst="rect">
              <a:avLst/>
            </a:prstGeom>
          </p:spPr>
        </p:pic>
        <p:pic>
          <p:nvPicPr>
            <p:cNvPr id="33" name="Graphic 32" descr="Open folder with solid fill">
              <a:extLst>
                <a:ext uri="{FF2B5EF4-FFF2-40B4-BE49-F238E27FC236}">
                  <a16:creationId xmlns:a16="http://schemas.microsoft.com/office/drawing/2014/main" id="{DE3BB212-3886-3D47-BBDE-9B801A194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2224" y="1614488"/>
              <a:ext cx="2428876" cy="2428876"/>
            </a:xfrm>
            <a:prstGeom prst="rect">
              <a:avLst/>
            </a:prstGeom>
          </p:spPr>
        </p:pic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91AE60D8-0EDE-4144-BA6F-DC2F1C8A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6411" y="1657351"/>
              <a:ext cx="2133600" cy="21336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B277A2-D199-F947-9919-0DC846664A5E}"/>
                </a:ext>
              </a:extLst>
            </p:cNvPr>
            <p:cNvSpPr txBox="1"/>
            <p:nvPr/>
          </p:nvSpPr>
          <p:spPr>
            <a:xfrm>
              <a:off x="907257" y="2828926"/>
              <a:ext cx="1720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Home_Directory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1A2B8A-3060-7D44-8F27-765FD8553D27}"/>
                </a:ext>
              </a:extLst>
            </p:cNvPr>
            <p:cNvSpPr txBox="1"/>
            <p:nvPr/>
          </p:nvSpPr>
          <p:spPr>
            <a:xfrm>
              <a:off x="3949305" y="2828925"/>
              <a:ext cx="142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UMass</a:t>
              </a:r>
            </a:p>
            <a:p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EC223-27CD-654C-8D41-7FC9D73E5D5C}"/>
                </a:ext>
              </a:extLst>
            </p:cNvPr>
            <p:cNvSpPr txBox="1"/>
            <p:nvPr/>
          </p:nvSpPr>
          <p:spPr>
            <a:xfrm>
              <a:off x="7102080" y="2828925"/>
              <a:ext cx="142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Statistics</a:t>
              </a:r>
            </a:p>
            <a:p>
              <a:endParaRPr 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BA23D2-B9B5-4648-9DE7-D2B5D6CE1179}"/>
                </a:ext>
              </a:extLst>
            </p:cNvPr>
            <p:cNvSpPr txBox="1"/>
            <p:nvPr/>
          </p:nvSpPr>
          <p:spPr>
            <a:xfrm>
              <a:off x="9971485" y="2828925"/>
              <a:ext cx="142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HW1.pdf</a:t>
              </a:r>
            </a:p>
            <a:p>
              <a:endParaRPr lang="en-US" sz="14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FAD10C-E2C7-D84A-8B33-967038E14092}"/>
                </a:ext>
              </a:extLst>
            </p:cNvPr>
            <p:cNvCxnSpPr>
              <a:cxnSpLocks/>
            </p:cNvCxnSpPr>
            <p:nvPr/>
          </p:nvCxnSpPr>
          <p:spPr>
            <a:xfrm>
              <a:off x="5706666" y="2982812"/>
              <a:ext cx="778668" cy="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23892A-8536-AD41-BE59-DD73CF270E8F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11" y="2982813"/>
              <a:ext cx="778668" cy="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0593033-7A23-644E-AF01-F03F1E086FE2}"/>
                </a:ext>
              </a:extLst>
            </p:cNvPr>
            <p:cNvCxnSpPr>
              <a:cxnSpLocks/>
            </p:cNvCxnSpPr>
            <p:nvPr/>
          </p:nvCxnSpPr>
          <p:spPr>
            <a:xfrm>
              <a:off x="8736807" y="2982811"/>
              <a:ext cx="778668" cy="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74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Conway</dc:creator>
  <cp:lastModifiedBy>Sean Conway</cp:lastModifiedBy>
  <cp:revision>1</cp:revision>
  <dcterms:created xsi:type="dcterms:W3CDTF">2021-08-06T18:22:05Z</dcterms:created>
  <dcterms:modified xsi:type="dcterms:W3CDTF">2021-08-06T18:59:51Z</dcterms:modified>
</cp:coreProperties>
</file>