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4AD951-0359-4A27-948A-5E1E9A67FD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B18B5F-2BAF-41D8-95D3-D75A04F4B7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F924E1-6D2D-47AA-9631-88A81E0D3A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6F085B-21CD-4595-A465-A09ED5A22C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032EE4-489B-4536-BA17-8FF62C41B9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4E6467-B286-4208-BEC6-4D0FF79B4B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8281A7-2613-4DFA-B5ED-596A4E3CD4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D8A5F6-99AC-41FB-8993-FF302BA51A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240A4E-34BC-43B4-87F0-0532C0C570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74D58-81B5-4AB4-B761-769F8A4754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561075-6649-4D36-A8A8-32269DF1BA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342EA7-9C30-4195-A364-B245FA453D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A425ED-E6FC-4AB8-BE9E-D8C4AE929ECF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2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Epidemiological data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Genomic data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3420000" y="0"/>
            <a:ext cx="3059640" cy="107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Suspect pneumococcal carriage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 = ?)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660000" y="1080000"/>
            <a:ext cx="3059640" cy="107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WGS failure (RNA contamination, etc)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 = ?)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240000" y="2160000"/>
            <a:ext cx="3059640" cy="107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WGS pneumo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 = ?)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900000" y="3600000"/>
            <a:ext cx="3059640" cy="107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Intra-species contamination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 = ?)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500000" y="3600000"/>
            <a:ext cx="3059640" cy="1079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Pure pneumo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 = ?)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2018-05-25T11:28:37Z</dcterms:created>
  <dc:creator>wps</dc:creator>
  <dc:description/>
  <dc:language>en-GB</dc:language>
  <cp:lastModifiedBy/>
  <dcterms:modified xsi:type="dcterms:W3CDTF">2025-04-22T13:43:27Z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</Properties>
</file>