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04"/>
  </p:normalViewPr>
  <p:slideViewPr>
    <p:cSldViewPr snapToGrid="0" snapToObjects="1">
      <p:cViewPr varScale="1">
        <p:scale>
          <a:sx n="90" d="100"/>
          <a:sy n="90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8/21/17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375670137@qq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Java </a:t>
            </a:r>
            <a:r>
              <a:rPr kumimoji="1" lang="zh-CN" altLang="en-US" dirty="0" smtClean="0"/>
              <a:t>程序设计基础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kumimoji="1" lang="zh-CN" altLang="en-US" dirty="0" smtClean="0"/>
              <a:t>谢先博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4532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主讲教师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姓名：谢先博</a:t>
            </a:r>
            <a:endParaRPr kumimoji="1" lang="en-US" altLang="zh-CN" sz="28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28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实验室：东</a:t>
            </a:r>
            <a:r>
              <a:rPr kumimoji="1" lang="en-US" altLang="zh-CN" sz="2800" dirty="0" smtClean="0">
                <a:latin typeface="Microsoft YaHei" charset="-122"/>
                <a:ea typeface="Microsoft YaHei" charset="-122"/>
                <a:cs typeface="Microsoft YaHei" charset="-122"/>
              </a:rPr>
              <a:t>9A</a:t>
            </a:r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座</a:t>
            </a:r>
            <a:r>
              <a:rPr kumimoji="1" lang="en-US" altLang="zh-CN" sz="2800" dirty="0" smtClean="0">
                <a:latin typeface="Microsoft YaHei" charset="-122"/>
                <a:ea typeface="Microsoft YaHei" charset="-122"/>
                <a:cs typeface="Microsoft YaHei" charset="-122"/>
              </a:rPr>
              <a:t>2-36</a:t>
            </a:r>
          </a:p>
          <a:p>
            <a:endParaRPr kumimoji="1" lang="en-US" altLang="zh-CN" sz="28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2800" dirty="0" smtClean="0">
                <a:latin typeface="Microsoft YaHei" charset="-122"/>
                <a:ea typeface="Microsoft YaHei" charset="-122"/>
                <a:cs typeface="Microsoft YaHei" charset="-122"/>
              </a:rPr>
              <a:t>Email</a:t>
            </a:r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kumimoji="1" lang="en-US" altLang="zh-CN" sz="2800" dirty="0" smtClean="0">
                <a:latin typeface="Microsoft YaHei" charset="-122"/>
                <a:ea typeface="Microsoft YaHei" charset="-122"/>
                <a:cs typeface="Microsoft YaHei" charset="-122"/>
                <a:hlinkClick r:id="rId2"/>
              </a:rPr>
              <a:t>375670137@qq.com</a:t>
            </a:r>
            <a:endParaRPr kumimoji="1" lang="en-US" altLang="zh-CN" sz="28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28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2800" dirty="0" err="1" smtClean="0">
                <a:latin typeface="Microsoft YaHei" charset="-122"/>
                <a:ea typeface="Microsoft YaHei" charset="-122"/>
                <a:cs typeface="Microsoft YaHei" charset="-122"/>
              </a:rPr>
              <a:t>WebSite:www.xiexianbo.xin</a:t>
            </a:r>
            <a:r>
              <a:rPr kumimoji="1" lang="en-US" altLang="zh-CN" sz="2800" dirty="0" smtClean="0"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kumimoji="1" lang="en-US" altLang="zh-CN" sz="2800" dirty="0" err="1" smtClean="0">
                <a:latin typeface="Microsoft YaHei" charset="-122"/>
                <a:ea typeface="Microsoft YaHei" charset="-122"/>
                <a:cs typeface="Microsoft YaHei" charset="-122"/>
              </a:rPr>
              <a:t>wordpress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1399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开课之前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1.</a:t>
            </a:r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为什么要学习</a:t>
            </a:r>
            <a:r>
              <a:rPr kumimoji="1"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java?</a:t>
            </a:r>
          </a:p>
          <a:p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2.</a:t>
            </a:r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怎么学好？</a:t>
            </a:r>
            <a:endParaRPr kumimoji="1"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736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课程讲授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课上教授程序，尽量贴近教材而不拘泥于教材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每讲课后布置作业，把作业写在作业本上，不定期检查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基本没有</a:t>
            </a:r>
            <a:r>
              <a:rPr kumimoji="1" lang="en-US" altLang="zh-CN" dirty="0" smtClean="0"/>
              <a:t>PPT</a:t>
            </a:r>
            <a:r>
              <a:rPr kumimoji="1" lang="zh-CN" altLang="en-US" dirty="0" smtClean="0"/>
              <a:t>，主要提供每讲课的讲解的程序及备忘录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3696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课程评分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1.</a:t>
            </a:r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期末考试：  上机考试  </a:t>
            </a:r>
            <a:r>
              <a:rPr kumimoji="1"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70%</a:t>
            </a:r>
          </a:p>
          <a:p>
            <a:endParaRPr kumimoji="1"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2.</a:t>
            </a:r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实验成绩：</a:t>
            </a:r>
            <a:r>
              <a:rPr kumimoji="1"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20%</a:t>
            </a:r>
          </a:p>
          <a:p>
            <a:endParaRPr kumimoji="1"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3.</a:t>
            </a:r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课程讲解：</a:t>
            </a:r>
            <a:r>
              <a:rPr kumimoji="1"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10%</a:t>
            </a:r>
            <a:endParaRPr kumimoji="1"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277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相关资源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相关资源地址：</a:t>
            </a:r>
            <a:endParaRPr kumimoji="1" lang="en-US" altLang="zh-CN" sz="28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2800" dirty="0" smtClean="0">
                <a:latin typeface="Microsoft YaHei" charset="-122"/>
                <a:ea typeface="Microsoft YaHei" charset="-122"/>
                <a:cs typeface="Microsoft YaHei" charset="-122"/>
              </a:rPr>
              <a:t>http</a:t>
            </a:r>
            <a:r>
              <a:rPr kumimoji="1" lang="en-US" altLang="zh-CN" sz="2800" dirty="0">
                <a:latin typeface="Microsoft YaHei" charset="-122"/>
                <a:ea typeface="Microsoft YaHei" charset="-122"/>
                <a:cs typeface="Microsoft YaHei" charset="-122"/>
              </a:rPr>
              <a:t>://</a:t>
            </a:r>
            <a:r>
              <a:rPr kumimoji="1" lang="en-US" altLang="zh-CN" sz="2800" dirty="0" err="1">
                <a:latin typeface="Microsoft YaHei" charset="-122"/>
                <a:ea typeface="Microsoft YaHei" charset="-122"/>
                <a:cs typeface="Microsoft YaHei" charset="-122"/>
              </a:rPr>
              <a:t>www.xiexianbo.xin</a:t>
            </a:r>
            <a:r>
              <a:rPr kumimoji="1" lang="en-US" altLang="zh-CN" sz="2800" dirty="0"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kumimoji="1" lang="en-US" altLang="zh-CN" sz="2800" dirty="0" err="1">
                <a:latin typeface="Microsoft YaHei" charset="-122"/>
                <a:ea typeface="Microsoft YaHei" charset="-122"/>
                <a:cs typeface="Microsoft YaHei" charset="-122"/>
              </a:rPr>
              <a:t>wordpress</a:t>
            </a:r>
            <a:r>
              <a:rPr kumimoji="1" lang="en-US" altLang="zh-CN" sz="2800" dirty="0">
                <a:latin typeface="Microsoft YaHei" charset="-122"/>
                <a:ea typeface="Microsoft YaHei" charset="-122"/>
                <a:cs typeface="Microsoft YaHei" charset="-122"/>
              </a:rPr>
              <a:t>/?p=272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88810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F10001029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离子会议室</Template>
  <TotalTime>91</TotalTime>
  <Words>121</Words>
  <Application>Microsoft Macintosh PowerPoint</Application>
  <PresentationFormat>宽屏</PresentationFormat>
  <Paragraphs>29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Century Gothic</vt:lpstr>
      <vt:lpstr>Microsoft YaHei</vt:lpstr>
      <vt:lpstr>Wingdings 3</vt:lpstr>
      <vt:lpstr>宋体</vt:lpstr>
      <vt:lpstr>Arial</vt:lpstr>
      <vt:lpstr>TF10001029</vt:lpstr>
      <vt:lpstr>Java 程序设计基础</vt:lpstr>
      <vt:lpstr>主讲教师</vt:lpstr>
      <vt:lpstr>开课之前</vt:lpstr>
      <vt:lpstr>课程讲授</vt:lpstr>
      <vt:lpstr>课程评分</vt:lpstr>
      <vt:lpstr>相关资源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程序设计基础</dc:title>
  <dc:creator>Microsoft Office 用户</dc:creator>
  <cp:lastModifiedBy>Microsoft Office 用户</cp:lastModifiedBy>
  <cp:revision>4</cp:revision>
  <dcterms:created xsi:type="dcterms:W3CDTF">2017-08-17T03:58:06Z</dcterms:created>
  <dcterms:modified xsi:type="dcterms:W3CDTF">2017-08-21T03:19:21Z</dcterms:modified>
</cp:coreProperties>
</file>