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f38c79ac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f38c79ac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f38c79ac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f38c79ac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f38c79ac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f38c79ac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f38c79ac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f38c79ac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f38c79a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f38c79a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ff510d6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9ff510d6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ff510d62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ff510d6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a0691b4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a0691b4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f38c79a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f38c79a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f38c79a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f38c79a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f38c79ac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f38c79a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f38c79ac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f38c79ac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26300" y="15236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Generador de reportes</a:t>
            </a:r>
            <a:endParaRPr sz="6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27125" y="2474001"/>
            <a:ext cx="8222100" cy="21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Proyecto programación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David Ramírez </a:t>
            </a:r>
            <a:r>
              <a:rPr lang="es"/>
              <a:t>López</a:t>
            </a:r>
            <a:r>
              <a:rPr lang="es"/>
              <a:t> - 1001185516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David Felipe Lancheros Ramírez - 1000502912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 Eduardo Ballén Baena - 1010093201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0123" y="3042825"/>
            <a:ext cx="3689776" cy="19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Generador de reportes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El proyecto consiste en crear un programa, donde al entrar </a:t>
            </a:r>
            <a:r>
              <a:rPr lang="es" sz="2000"/>
              <a:t>encontramos</a:t>
            </a:r>
            <a:r>
              <a:rPr lang="es" sz="2000"/>
              <a:t> un </a:t>
            </a:r>
            <a:r>
              <a:rPr lang="es" sz="2000"/>
              <a:t>menú</a:t>
            </a:r>
            <a:r>
              <a:rPr lang="es" sz="2000"/>
              <a:t> con diversas opciones de generar reporte, la idea principal del programa es mostrar la </a:t>
            </a:r>
            <a:r>
              <a:rPr lang="es" sz="2000"/>
              <a:t>mayoría</a:t>
            </a:r>
            <a:r>
              <a:rPr lang="es" sz="2000"/>
              <a:t> de los casos que se pueden crear a partir de un reporte que nos dictamine el usuario.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000"/>
              <a:t>las opciones que </a:t>
            </a:r>
            <a:r>
              <a:rPr lang="es" sz="2000"/>
              <a:t>tendrá</a:t>
            </a:r>
            <a:r>
              <a:rPr lang="es" sz="2000"/>
              <a:t> el usuario </a:t>
            </a:r>
            <a:r>
              <a:rPr lang="es" sz="2000"/>
              <a:t>serán</a:t>
            </a:r>
            <a:r>
              <a:rPr lang="es" sz="2000"/>
              <a:t>: generar reporte de asistencia, Tabla de datos campeonato de </a:t>
            </a:r>
            <a:r>
              <a:rPr lang="es" sz="2000"/>
              <a:t>fútbol</a:t>
            </a:r>
            <a:r>
              <a:rPr lang="es" sz="2000"/>
              <a:t>, reporte de notas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general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9999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 una herramienta que obtenga la información de bases de datos o entradas directas especificadas y la compile en un formato legible y de fácil interpretación; brindándole textual o gráficamente.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</a:t>
            </a:r>
            <a:r>
              <a:rPr lang="es"/>
              <a:t>específicos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 un espacio para introducir la base de datos, que no delimite al usuario y le permita ubicar la información sin compliques.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Programar en la misma base de datos, un utensilio que vaya analizando y almacenando la información acorde a las instrucciones del usuario (En líneas, columnas, etc.)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 un verificador que compruebe la concordancia de la información para que tenga sentido lógico y pueda ser interpretada debidamente por la herramienta.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Diseñar el funcionamiento de una interfaz que permita al programa tomar y verificar la información presente en el contenido de una base de datos para darle un orden lógico que facilite su lectura.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esperados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 como el nombre de la aplicación sugiere, se pretende desarrollar una herramienta funcional que permita al usuario obtener y organizar la información de manera sencilla para su posterior presentación, enfocando como campo potencial las distintas empresas, negocios o industrias que requieran la organización de datos en un formato legible y de manera amigable. Con el generador de reportes, las bases de datos y los textos de información podrán ir de la mano, pues solo se necesitará esta herramienta para convertir toda esa información numérica a un formato simplificado que presente todo esto sin complicación. Las tablas de información, los esquemas estadísticos, las listas de productos; todo esto podría ser fácilmente generado y explicado gracias al generador de reportes propuesto. 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570125" y="3656225"/>
            <a:ext cx="19830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Juan David Ramirez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Ing. de sistemas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25" y="1437700"/>
            <a:ext cx="1609175" cy="20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3288075" y="3656225"/>
            <a:ext cx="19830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David Felipe Lancheros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Ing. de sistemas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807725" y="3656225"/>
            <a:ext cx="19830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Daniel Eduardo Ballén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Ing. 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mecatrónica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11217" r="11209" t="11465"/>
          <a:stretch/>
        </p:blipFill>
        <p:spPr>
          <a:xfrm>
            <a:off x="3392925" y="1437700"/>
            <a:ext cx="1773300" cy="20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0000" y="1448263"/>
            <a:ext cx="1501977" cy="20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Contenido</a:t>
            </a:r>
            <a:endParaRPr sz="4800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1700" y="1229875"/>
            <a:ext cx="81657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 sz="3600"/>
              <a:t>Introducción.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 sz="3600"/>
              <a:t>Campos de </a:t>
            </a:r>
            <a:r>
              <a:rPr lang="es" sz="3600"/>
              <a:t>acción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 sz="3600"/>
              <a:t>¿En </a:t>
            </a:r>
            <a:r>
              <a:rPr lang="es" sz="3600"/>
              <a:t>qué</a:t>
            </a:r>
            <a:r>
              <a:rPr lang="es" sz="3600"/>
              <a:t> consiste?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 sz="3600"/>
              <a:t>Objetivos y </a:t>
            </a:r>
            <a:r>
              <a:rPr lang="es" sz="3600"/>
              <a:t>propósitos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 sz="3600"/>
              <a:t>Resultado esperado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1675" y="0"/>
            <a:ext cx="2552324" cy="13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Introducción</a:t>
            </a:r>
            <a:endParaRPr sz="4800"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11700" y="1474075"/>
            <a:ext cx="8265000" cy="31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Un generador de reportes cumple la </a:t>
            </a:r>
            <a:r>
              <a:rPr lang="es" sz="2200"/>
              <a:t>función</a:t>
            </a:r>
            <a:r>
              <a:rPr lang="es" sz="2200"/>
              <a:t> de anotar, almacenar y retornar los datos que el usuario necesite, a pesar de que su principal uso </a:t>
            </a:r>
            <a:r>
              <a:rPr lang="es" sz="2200"/>
              <a:t>está</a:t>
            </a:r>
            <a:r>
              <a:rPr lang="es" sz="2200"/>
              <a:t> en los </a:t>
            </a:r>
            <a:r>
              <a:rPr lang="es" sz="2200"/>
              <a:t>sistemas</a:t>
            </a:r>
            <a:r>
              <a:rPr lang="es" sz="2200"/>
              <a:t> de </a:t>
            </a:r>
            <a:r>
              <a:rPr lang="es" sz="2200"/>
              <a:t>información, no es equivocado pensar que se pueden utilizar e implementar en otras áreas de desarrollo.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1675" y="0"/>
            <a:ext cx="2552324" cy="13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Campos de acción</a:t>
            </a:r>
            <a:endParaRPr sz="7200"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223" y="3030425"/>
            <a:ext cx="3689776" cy="19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Campo de información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En esta instancia, se desarrollan generadores que arrojen datos requeridos </a:t>
            </a:r>
            <a:r>
              <a:rPr lang="es" sz="2200"/>
              <a:t>específicamente</a:t>
            </a:r>
            <a:r>
              <a:rPr lang="es" sz="2200"/>
              <a:t> por el usuario, dentro de todos podemos mencionar las encuestas, donde se genera </a:t>
            </a:r>
            <a:r>
              <a:rPr lang="es" sz="2200"/>
              <a:t>información</a:t>
            </a:r>
            <a:r>
              <a:rPr lang="es" sz="2200"/>
              <a:t> como la moda, la media o datos </a:t>
            </a:r>
            <a:r>
              <a:rPr lang="es" sz="2200"/>
              <a:t>más</a:t>
            </a:r>
            <a:r>
              <a:rPr lang="es" sz="2200"/>
              <a:t> </a:t>
            </a:r>
            <a:r>
              <a:rPr lang="es" sz="2200"/>
              <a:t>específicos</a:t>
            </a:r>
            <a:r>
              <a:rPr lang="es" sz="2200"/>
              <a:t> como el intercuartil, etc… 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200"/>
              <a:t>Su enfoque es </a:t>
            </a:r>
            <a:r>
              <a:rPr lang="es" sz="2200"/>
              <a:t>más</a:t>
            </a:r>
            <a:r>
              <a:rPr lang="es" sz="2200"/>
              <a:t> hacia el campo de la estadistica y acumulacion de datos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Campo de programación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/>
              <a:t>En el campo de programación, tenemos que fijarnos en lo que involucra a la parte del compilador, podemos observar como al ejecutar un programa las </a:t>
            </a:r>
            <a:r>
              <a:rPr lang="es" sz="2200"/>
              <a:t>líneas</a:t>
            </a:r>
            <a:r>
              <a:rPr lang="es" sz="2200"/>
              <a:t> de </a:t>
            </a:r>
            <a:r>
              <a:rPr lang="es" sz="2200"/>
              <a:t>código</a:t>
            </a:r>
            <a:r>
              <a:rPr lang="es" sz="2200"/>
              <a:t> escritas por el usuario son interpretadas por el compilador y le da salida ya sea a mensajes o a </a:t>
            </a:r>
            <a:r>
              <a:rPr lang="es" sz="2200"/>
              <a:t>gráficas</a:t>
            </a:r>
            <a:r>
              <a:rPr lang="es" sz="2200"/>
              <a:t>, este proceso genera el respectivo reporte del programa creado por el usuario.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Campo administrativo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73675" y="16017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Los generadores de reportes tienen una amplia funcionalidad en el campo administrativo, aunque en su </a:t>
            </a:r>
            <a:r>
              <a:rPr lang="es" sz="2200"/>
              <a:t>mayoría</a:t>
            </a:r>
            <a:r>
              <a:rPr lang="es" sz="2200"/>
              <a:t> son fuentes de bases de datos, en ellas se pueden adicionar reportes como horarios, horas de trabajo, ingreso de usuarios, etc…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74150" y="1770302"/>
            <a:ext cx="8545800" cy="16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¿En </a:t>
            </a:r>
            <a:r>
              <a:rPr lang="es" sz="5300"/>
              <a:t>qué</a:t>
            </a:r>
            <a:r>
              <a:rPr lang="es" sz="5300"/>
              <a:t> consiste ?</a:t>
            </a:r>
            <a:endParaRPr sz="5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