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</p:sldMasterIdLst>
  <p:notesMasterIdLst>
    <p:notesMasterId r:id="rId13"/>
  </p:notesMasterIdLst>
  <p:sldIdLst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54E08-9417-40C6-9FA8-E44ECA49FC85}" v="58" dt="2023-01-10T05:35:10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55" d="100"/>
          <a:sy n="55" d="100"/>
        </p:scale>
        <p:origin x="686" y="53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6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그림 100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303888" cy="10287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2501" y="571500"/>
            <a:ext cx="16382998" cy="9144000"/>
            <a:chOff x="2508664" y="1754986"/>
            <a:chExt cx="13085795" cy="67757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508664" y="1754986"/>
              <a:ext cx="13085795" cy="67757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0582" y="521870"/>
            <a:ext cx="16446835" cy="9243259"/>
            <a:chOff x="5906683" y="2411499"/>
            <a:chExt cx="13231785" cy="69054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906683" y="2411499"/>
              <a:ext cx="13231785" cy="690540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72585" y="918210"/>
            <a:ext cx="8742830" cy="72009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[ </a:t>
            </a:r>
            <a:r>
              <a:rPr lang="en-US" altLang="ko-KR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000</a:t>
            </a:r>
            <a:r>
              <a:rPr lang="ko-KR" alt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 스터디</a:t>
            </a:r>
            <a:r>
              <a:rPr lang="en-US" altLang="ko-KR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/</a:t>
            </a:r>
            <a:r>
              <a:rPr lang="ko-KR" alt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프로젝트</a:t>
            </a:r>
            <a:r>
              <a:rPr 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 ]</a:t>
            </a:r>
          </a:p>
        </p:txBody>
      </p:sp>
      <p:sp>
        <p:nvSpPr>
          <p:cNvPr id="1007" name="Object 8"/>
          <p:cNvSpPr txBox="1"/>
          <p:nvPr/>
        </p:nvSpPr>
        <p:spPr>
          <a:xfrm>
            <a:off x="1447800" y="1028700"/>
            <a:ext cx="6075929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0113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 </a:t>
            </a:r>
            <a:r>
              <a:rPr kumimoji="0" lang="en-US" altLang="ko-KR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1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주차</a:t>
            </a:r>
          </a:p>
        </p:txBody>
      </p:sp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478000" y="7962900"/>
            <a:ext cx="780585" cy="1142999"/>
          </a:xfrm>
          <a:prstGeom prst="rect">
            <a:avLst/>
          </a:prstGeom>
        </p:spPr>
      </p:pic>
      <p:pic>
        <p:nvPicPr>
          <p:cNvPr id="1011" name="그림 10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472495" y="8115300"/>
            <a:ext cx="834305" cy="928026"/>
          </a:xfrm>
          <a:prstGeom prst="rect">
            <a:avLst/>
          </a:prstGeom>
        </p:spPr>
      </p:pic>
      <p:sp>
        <p:nvSpPr>
          <p:cNvPr id="1012" name="Object 8"/>
          <p:cNvSpPr txBox="1"/>
          <p:nvPr/>
        </p:nvSpPr>
        <p:spPr>
          <a:xfrm>
            <a:off x="1544071" y="2247900"/>
            <a:ext cx="6075929" cy="44785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0106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1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주차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00200" y="2257249"/>
            <a:ext cx="14554200" cy="55092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팀원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defRPr/>
            </a:pP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이강희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이강희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이강희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이강희</a:t>
            </a: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모임 방식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defRPr/>
            </a:pP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대면</a:t>
            </a: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정기 모임 시간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defRPr/>
            </a:pP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매주 월요일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14-17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</a:t>
            </a: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스터디 목표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defRPr/>
            </a:pP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매주 꾸준히 </a:t>
            </a:r>
            <a:r>
              <a:rPr lang="ko-KR" altLang="en-US" sz="3200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프로그래머스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고득점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kit 3</a:t>
            </a:r>
            <a:r>
              <a:rPr lang="ko-KR" altLang="en-US" sz="3200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문제씩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풀기</a:t>
            </a: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13" name="Object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694295" y="952500"/>
            <a:ext cx="859905" cy="657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그림 100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303888" cy="10287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2501" y="571500"/>
            <a:ext cx="16382998" cy="9144000"/>
            <a:chOff x="2508664" y="1754986"/>
            <a:chExt cx="13085795" cy="67757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508664" y="1754986"/>
              <a:ext cx="13085795" cy="67757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0582" y="521870"/>
            <a:ext cx="16446835" cy="9243259"/>
            <a:chOff x="5906683" y="2411499"/>
            <a:chExt cx="13231785" cy="69054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906683" y="2411499"/>
              <a:ext cx="13231785" cy="690540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72585" y="918210"/>
            <a:ext cx="8742830" cy="72009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[ </a:t>
            </a:r>
            <a:r>
              <a:rPr lang="en-US" altLang="ko-KR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000</a:t>
            </a:r>
            <a:r>
              <a:rPr lang="ko-KR" alt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 스터디</a:t>
            </a:r>
            <a:r>
              <a:rPr lang="en-US" altLang="ko-KR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/</a:t>
            </a:r>
            <a:r>
              <a:rPr lang="ko-KR" alt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프로젝트</a:t>
            </a:r>
            <a:r>
              <a:rPr 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 ]</a:t>
            </a:r>
          </a:p>
        </p:txBody>
      </p:sp>
      <p:sp>
        <p:nvSpPr>
          <p:cNvPr id="1007" name="Object 8"/>
          <p:cNvSpPr txBox="1"/>
          <p:nvPr/>
        </p:nvSpPr>
        <p:spPr>
          <a:xfrm>
            <a:off x="1447800" y="1028700"/>
            <a:ext cx="6075929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0113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 </a:t>
            </a:r>
            <a:r>
              <a:rPr kumimoji="0" lang="en-US" altLang="ko-KR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1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주차</a:t>
            </a:r>
          </a:p>
        </p:txBody>
      </p:sp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478000" y="7962900"/>
            <a:ext cx="780585" cy="1142999"/>
          </a:xfrm>
          <a:prstGeom prst="rect">
            <a:avLst/>
          </a:prstGeom>
        </p:spPr>
      </p:pic>
      <p:pic>
        <p:nvPicPr>
          <p:cNvPr id="1011" name="그림 10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472495" y="8115300"/>
            <a:ext cx="834305" cy="928026"/>
          </a:xfrm>
          <a:prstGeom prst="rect">
            <a:avLst/>
          </a:prstGeom>
        </p:spPr>
      </p:pic>
      <p:sp>
        <p:nvSpPr>
          <p:cNvPr id="1012" name="Object 8"/>
          <p:cNvSpPr txBox="1"/>
          <p:nvPr/>
        </p:nvSpPr>
        <p:spPr>
          <a:xfrm>
            <a:off x="1544071" y="2247900"/>
            <a:ext cx="6075929" cy="44785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0106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1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주차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00200" y="2257249"/>
            <a:ext cx="7162800" cy="706962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&lt;</a:t>
            </a:r>
            <a:r>
              <a:rPr lang="ko-KR" altLang="en-US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 커리큘럼 소개 </a:t>
            </a:r>
            <a:r>
              <a:rPr lang="en-US" altLang="ko-KR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&gt;</a:t>
            </a: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</p:txBody>
      </p:sp>
      <p:pic>
        <p:nvPicPr>
          <p:cNvPr id="1013" name="Object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694295" y="952500"/>
            <a:ext cx="859905" cy="657337"/>
          </a:xfrm>
          <a:prstGeom prst="rect">
            <a:avLst/>
          </a:prstGeom>
        </p:spPr>
      </p:pic>
      <p:grpSp>
        <p:nvGrpSpPr>
          <p:cNvPr id="4" name="그룹 1004">
            <a:extLst>
              <a:ext uri="{FF2B5EF4-FFF2-40B4-BE49-F238E27FC236}">
                <a16:creationId xmlns:a16="http://schemas.microsoft.com/office/drawing/2014/main" id="{BC7408A7-0750-32ED-0237-10C9D5823A93}"/>
              </a:ext>
            </a:extLst>
          </p:cNvPr>
          <p:cNvGrpSpPr/>
          <p:nvPr/>
        </p:nvGrpSpPr>
        <p:grpSpPr>
          <a:xfrm>
            <a:off x="5815663" y="5922286"/>
            <a:ext cx="6654388" cy="108900"/>
            <a:chOff x="5815663" y="5922286"/>
            <a:chExt cx="6654388" cy="108900"/>
          </a:xfrm>
        </p:grpSpPr>
        <p:pic>
          <p:nvPicPr>
            <p:cNvPr id="5" name="Object 15">
              <a:extLst>
                <a:ext uri="{FF2B5EF4-FFF2-40B4-BE49-F238E27FC236}">
                  <a16:creationId xmlns:a16="http://schemas.microsoft.com/office/drawing/2014/main" id="{DB48CEEC-4AB9-84F6-D2BD-6F2066FD7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815663" y="5922286"/>
              <a:ext cx="6654388" cy="108900"/>
            </a:xfrm>
            <a:prstGeom prst="rect">
              <a:avLst/>
            </a:prstGeom>
          </p:spPr>
        </p:pic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7918BA28-69A7-BFC6-1961-8F86833E792D}"/>
              </a:ext>
            </a:extLst>
          </p:cNvPr>
          <p:cNvSpPr txBox="1"/>
          <p:nvPr/>
        </p:nvSpPr>
        <p:spPr>
          <a:xfrm>
            <a:off x="9410699" y="2257249"/>
            <a:ext cx="7162800" cy="706962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&lt;</a:t>
            </a:r>
            <a:r>
              <a:rPr lang="ko-KR" altLang="en-US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 이번 주 진행상황 </a:t>
            </a:r>
            <a:r>
              <a:rPr lang="en-US" altLang="ko-KR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&gt;</a:t>
            </a: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</p:txBody>
      </p:sp>
    </p:spTree>
    <p:extLst>
      <p:ext uri="{BB962C8B-B14F-4D97-AF65-F5344CB8AC3E}">
        <p14:creationId xmlns:p14="http://schemas.microsoft.com/office/powerpoint/2010/main" val="39777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96B1C6-7E59-9D2F-130C-69CD0CBAF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2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1232931" y="3416419"/>
            <a:ext cx="7055069" cy="6870581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14E0-0CCA-11F3-4269-7D122EF65837}"/>
              </a:ext>
            </a:extLst>
          </p:cNvPr>
          <p:cNvSpPr/>
          <p:nvPr/>
        </p:nvSpPr>
        <p:spPr>
          <a:xfrm>
            <a:off x="12033031" y="4847896"/>
            <a:ext cx="5778062" cy="275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예시</a:t>
            </a:r>
            <a:r>
              <a:rPr lang="en-US" altLang="ko-KR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ko-KR" altLang="en-US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프로젝트</a:t>
            </a:r>
            <a:r>
              <a:rPr lang="en-US" altLang="ko-KR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220496" y="7685689"/>
            <a:ext cx="140313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63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F9DC63-9D9E-5C2D-664A-172D724B9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7" b="-1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1232931" y="3416419"/>
            <a:ext cx="7055069" cy="6870581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14E0-0CCA-11F3-4269-7D122EF65837}"/>
              </a:ext>
            </a:extLst>
          </p:cNvPr>
          <p:cNvSpPr/>
          <p:nvPr/>
        </p:nvSpPr>
        <p:spPr>
          <a:xfrm>
            <a:off x="12033031" y="4847896"/>
            <a:ext cx="5778062" cy="275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예시</a:t>
            </a:r>
            <a:r>
              <a:rPr lang="en-US" altLang="ko-KR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ko-KR" altLang="en-US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프로젝트</a:t>
            </a:r>
            <a:r>
              <a:rPr lang="en-US" altLang="ko-KR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220496" y="7685689"/>
            <a:ext cx="140313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6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6BE287-9048-F7BC-F704-58D476FDC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" r="-1" b="-1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1232931" y="3416419"/>
            <a:ext cx="7055069" cy="6870581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14E0-0CCA-11F3-4269-7D122EF65837}"/>
              </a:ext>
            </a:extLst>
          </p:cNvPr>
          <p:cNvSpPr/>
          <p:nvPr/>
        </p:nvSpPr>
        <p:spPr>
          <a:xfrm>
            <a:off x="12033031" y="4847896"/>
            <a:ext cx="5778062" cy="275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예시</a:t>
            </a:r>
            <a:r>
              <a:rPr lang="en-US" altLang="ko-KR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ko-KR" altLang="en-US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스터디</a:t>
            </a:r>
            <a:r>
              <a:rPr lang="en-US" altLang="ko-KR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220496" y="7685689"/>
            <a:ext cx="140313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38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E0F97F-F9AD-B4AF-8BA0-7D6B95B7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1232931" y="3416419"/>
            <a:ext cx="7055069" cy="6870581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14E0-0CCA-11F3-4269-7D122EF65837}"/>
              </a:ext>
            </a:extLst>
          </p:cNvPr>
          <p:cNvSpPr/>
          <p:nvPr/>
        </p:nvSpPr>
        <p:spPr>
          <a:xfrm>
            <a:off x="12033031" y="4847896"/>
            <a:ext cx="5778062" cy="275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예시</a:t>
            </a:r>
            <a:r>
              <a:rPr lang="en-US" altLang="ko-KR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ko-KR" altLang="en-US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스터디</a:t>
            </a:r>
            <a:r>
              <a:rPr lang="en-US" altLang="ko-KR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220496" y="7685689"/>
            <a:ext cx="140313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9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9A9F86-ED2F-C2A6-D54F-AE5DF8EBB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7" b="-1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1232931" y="3416419"/>
            <a:ext cx="7055069" cy="6870581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14E0-0CCA-11F3-4269-7D122EF65837}"/>
              </a:ext>
            </a:extLst>
          </p:cNvPr>
          <p:cNvSpPr/>
          <p:nvPr/>
        </p:nvSpPr>
        <p:spPr>
          <a:xfrm>
            <a:off x="12033031" y="4847896"/>
            <a:ext cx="5778062" cy="275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예시</a:t>
            </a:r>
            <a:r>
              <a:rPr lang="en-US" altLang="ko-KR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ko-KR" altLang="en-US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스터디</a:t>
            </a:r>
            <a:r>
              <a:rPr lang="en-US" altLang="ko-KR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220496" y="7685689"/>
            <a:ext cx="140313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9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6B77EA-A556-71C4-CF05-953E27710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8" b="1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1232931" y="3416419"/>
            <a:ext cx="7055069" cy="6870581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14E0-0CCA-11F3-4269-7D122EF65837}"/>
              </a:ext>
            </a:extLst>
          </p:cNvPr>
          <p:cNvSpPr/>
          <p:nvPr/>
        </p:nvSpPr>
        <p:spPr>
          <a:xfrm>
            <a:off x="12033031" y="4847896"/>
            <a:ext cx="5778062" cy="275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예시</a:t>
            </a:r>
            <a:r>
              <a:rPr lang="en-US" altLang="ko-KR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ko-KR" altLang="en-US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스터디</a:t>
            </a:r>
            <a:r>
              <a:rPr lang="en-US" altLang="ko-KR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220496" y="7685689"/>
            <a:ext cx="140313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70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287F1142DEC124C940AED92E4025093" ma:contentTypeVersion="4" ma:contentTypeDescription="새 문서를 만듭니다." ma:contentTypeScope="" ma:versionID="0acaa1ddcf895636e7f4ad318d881101">
  <xsd:schema xmlns:xsd="http://www.w3.org/2001/XMLSchema" xmlns:xs="http://www.w3.org/2001/XMLSchema" xmlns:p="http://schemas.microsoft.com/office/2006/metadata/properties" xmlns:ns3="85e89563-4a85-4737-b7c2-89865a78897d" targetNamespace="http://schemas.microsoft.com/office/2006/metadata/properties" ma:root="true" ma:fieldsID="8065a2d78e032a1be0eb71273f49af10" ns3:_="">
    <xsd:import namespace="85e89563-4a85-4737-b7c2-89865a7889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89563-4a85-4737-b7c2-89865a7889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F1C3F0-6B80-40D7-825F-220DB5B85E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e89563-4a85-4737-b7c2-89865a7889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432197-CC42-4994-BD5E-8FD6F7A463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884C1-67A1-43A4-ACDD-E7FD7CAE606B}">
  <ds:schemaRefs>
    <ds:schemaRef ds:uri="http://purl.org/dc/terms/"/>
    <ds:schemaRef ds:uri="http://purl.org/dc/dcmitype/"/>
    <ds:schemaRef ds:uri="http://purl.org/dc/elements/1.1/"/>
    <ds:schemaRef ds:uri="85e89563-4a85-4737-b7c2-89865a78897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97</Words>
  <Application>Microsoft Office PowerPoint</Application>
  <PresentationFormat>사용자 지정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한컴 말랑말랑 Bold</vt:lpstr>
      <vt:lpstr>함초롬돋움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다은</cp:lastModifiedBy>
  <cp:revision>23</cp:revision>
  <dcterms:created xsi:type="dcterms:W3CDTF">2023-01-04T00:18:15Z</dcterms:created>
  <dcterms:modified xsi:type="dcterms:W3CDTF">2023-01-10T07:41:36Z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0x010100E287F1142DEC124C940AED92E4025093</vt:lpwstr>
  </property>
</Properties>
</file>