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</p:sldMasterIdLst>
  <p:notesMasterIdLst>
    <p:notesMasterId r:id="rId8"/>
  </p:notesMasterIdLst>
  <p:sldIdLst>
    <p:sldId id="260" r:id="rId5"/>
    <p:sldId id="261" r:id="rId6"/>
    <p:sldId id="263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54E08-9417-40C6-9FA8-E44ECA49FC85}" v="58" dt="2023-01-10T05:35:10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5" d="100"/>
          <a:sy n="55" d="100"/>
        </p:scale>
        <p:origin x="29" y="53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303888" cy="1028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501" y="571500"/>
            <a:ext cx="16382998" cy="9144000"/>
            <a:chOff x="2508664" y="1754986"/>
            <a:chExt cx="13085795" cy="67757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08664" y="1754986"/>
              <a:ext cx="13085795" cy="67757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582" y="521870"/>
            <a:ext cx="16446835" cy="9243259"/>
            <a:chOff x="5906683" y="2411499"/>
            <a:chExt cx="13231785" cy="6905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06683" y="2411499"/>
              <a:ext cx="13231785" cy="69054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72585" y="918210"/>
            <a:ext cx="8742830" cy="7200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[ JS </a:t>
            </a:r>
            <a:r>
              <a:rPr lang="ko-KR" alt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입문 스터디</a:t>
            </a: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]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47800" y="1028700"/>
            <a:ext cx="6075929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0113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주차</a:t>
            </a:r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0" y="7962900"/>
            <a:ext cx="780585" cy="1142999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72495" y="8115300"/>
            <a:ext cx="834305" cy="928026"/>
          </a:xfrm>
          <a:prstGeom prst="rect">
            <a:avLst/>
          </a:prstGeom>
        </p:spPr>
      </p:pic>
      <p:sp>
        <p:nvSpPr>
          <p:cNvPr id="1012" name="Object 8"/>
          <p:cNvSpPr txBox="1"/>
          <p:nvPr/>
        </p:nvSpPr>
        <p:spPr>
          <a:xfrm>
            <a:off x="1544071" y="2247900"/>
            <a:ext cx="6075929" cy="4478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0106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주차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2257249"/>
            <a:ext cx="14554200" cy="55092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팀원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이다은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김주영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유승완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이채민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모임 방식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대면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혼용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정기 모임 시간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매주 금요일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15:00 – 16:30</a:t>
            </a:r>
          </a:p>
          <a:p>
            <a:pPr lvl="0">
              <a:defRPr/>
            </a:pP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목표 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pPr lvl="0">
              <a:defRPr/>
            </a:pP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생활코딩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강좌</a:t>
            </a:r>
            <a:r>
              <a:rPr lang="en-US" altLang="ko-KR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교안으로 </a:t>
            </a:r>
            <a:r>
              <a:rPr lang="ko-KR" altLang="en-US" sz="3200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주차별</a:t>
            </a:r>
            <a:r>
              <a:rPr lang="ko-KR" altLang="en-US" sz="3200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 완료하기</a:t>
            </a:r>
            <a:endParaRPr lang="en-US" altLang="ko-KR" sz="3200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13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94295" y="952500"/>
            <a:ext cx="859905" cy="657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303888" cy="10287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501" y="571500"/>
            <a:ext cx="16382998" cy="9144000"/>
            <a:chOff x="2508664" y="1754986"/>
            <a:chExt cx="13085795" cy="67757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508664" y="1754986"/>
              <a:ext cx="13085795" cy="67757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582" y="521870"/>
            <a:ext cx="16446835" cy="9243259"/>
            <a:chOff x="5906683" y="2411499"/>
            <a:chExt cx="13231785" cy="6905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06683" y="2411499"/>
              <a:ext cx="13231785" cy="690540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72585" y="918210"/>
            <a:ext cx="8742830" cy="72009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[ JS </a:t>
            </a:r>
            <a:r>
              <a:rPr lang="ko-KR" alt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입문 스터디</a:t>
            </a:r>
            <a:r>
              <a:rPr lang="en-US" sz="4100" b="1" dirty="0">
                <a:solidFill>
                  <a:srgbClr val="FF8364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Jalnan OTF"/>
              </a:rPr>
              <a:t>]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47800" y="1028700"/>
            <a:ext cx="6075929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0113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FFEAC9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주차</a:t>
            </a:r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478000" y="7962900"/>
            <a:ext cx="780585" cy="1142999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72495" y="8115300"/>
            <a:ext cx="834305" cy="928026"/>
          </a:xfrm>
          <a:prstGeom prst="rect">
            <a:avLst/>
          </a:prstGeom>
        </p:spPr>
      </p:pic>
      <p:sp>
        <p:nvSpPr>
          <p:cNvPr id="1012" name="Object 8"/>
          <p:cNvSpPr txBox="1"/>
          <p:nvPr/>
        </p:nvSpPr>
        <p:spPr>
          <a:xfrm>
            <a:off x="1544071" y="2247900"/>
            <a:ext cx="6075929" cy="4478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0106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주차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FFEAC9"/>
                </a:solidFill>
                <a:latin typeface="맑은 고딕"/>
                <a:ea typeface="맑은 고딕"/>
                <a:cs typeface="DungGeunMo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00200" y="2257249"/>
            <a:ext cx="7162800" cy="706962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커리큘럼 소개 </a:t>
            </a: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&gt;</a:t>
            </a: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</p:txBody>
      </p:sp>
      <p:pic>
        <p:nvPicPr>
          <p:cNvPr id="1013" name="Object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94295" y="952500"/>
            <a:ext cx="859905" cy="657337"/>
          </a:xfrm>
          <a:prstGeom prst="rect">
            <a:avLst/>
          </a:prstGeom>
        </p:spPr>
      </p:pic>
      <p:grpSp>
        <p:nvGrpSpPr>
          <p:cNvPr id="4" name="그룹 1004">
            <a:extLst>
              <a:ext uri="{FF2B5EF4-FFF2-40B4-BE49-F238E27FC236}">
                <a16:creationId xmlns:a16="http://schemas.microsoft.com/office/drawing/2014/main" id="{BC7408A7-0750-32ED-0237-10C9D5823A93}"/>
              </a:ext>
            </a:extLst>
          </p:cNvPr>
          <p:cNvGrpSpPr/>
          <p:nvPr/>
        </p:nvGrpSpPr>
        <p:grpSpPr>
          <a:xfrm>
            <a:off x="5815663" y="5922286"/>
            <a:ext cx="6654388" cy="108900"/>
            <a:chOff x="5815663" y="5922286"/>
            <a:chExt cx="6654388" cy="108900"/>
          </a:xfrm>
        </p:grpSpPr>
        <p:pic>
          <p:nvPicPr>
            <p:cNvPr id="5" name="Object 15">
              <a:extLst>
                <a:ext uri="{FF2B5EF4-FFF2-40B4-BE49-F238E27FC236}">
                  <a16:creationId xmlns:a16="http://schemas.microsoft.com/office/drawing/2014/main" id="{DB48CEEC-4AB9-84F6-D2BD-6F2066FD7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815663" y="5922286"/>
              <a:ext cx="6654388" cy="108900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7918BA28-69A7-BFC6-1961-8F86833E792D}"/>
              </a:ext>
            </a:extLst>
          </p:cNvPr>
          <p:cNvSpPr txBox="1"/>
          <p:nvPr/>
        </p:nvSpPr>
        <p:spPr>
          <a:xfrm>
            <a:off x="9410699" y="2257249"/>
            <a:ext cx="7162800" cy="706962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&lt;</a:t>
            </a:r>
            <a:r>
              <a:rPr lang="ko-KR" altLang="en-US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 이번 주 진행상황 </a:t>
            </a:r>
            <a:r>
              <a:rPr lang="en-US" altLang="ko-KR" sz="32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DungGeunMo"/>
              </a:rPr>
              <a:t>&gt;</a:t>
            </a: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  <a:p>
            <a:pPr lvl="0">
              <a:lnSpc>
                <a:spcPct val="130000"/>
              </a:lnSpc>
              <a:defRPr/>
            </a:pPr>
            <a:endParaRPr lang="en-US" altLang="ko-KR" sz="32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DungGeunM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4D3F23-C60A-44E0-D386-946EC49F06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2016"/>
          <a:stretch/>
        </p:blipFill>
        <p:spPr>
          <a:xfrm>
            <a:off x="1949284" y="3422756"/>
            <a:ext cx="6464632" cy="46562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776276-7021-EE26-CC58-2D6497CB25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4498" y="2999443"/>
            <a:ext cx="6714047" cy="35156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6B19CC-A8B9-4C5D-88E0-C01DC090D9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63800"/>
          <a:stretch/>
        </p:blipFill>
        <p:spPr>
          <a:xfrm>
            <a:off x="10885569" y="6713974"/>
            <a:ext cx="4371257" cy="1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6BE287-9048-F7BC-F704-58D476FD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" r="-1" b="-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1232931" y="3416419"/>
            <a:ext cx="7055069" cy="687058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14E0-0CCA-11F3-4269-7D122EF65837}"/>
              </a:ext>
            </a:extLst>
          </p:cNvPr>
          <p:cNvSpPr/>
          <p:nvPr/>
        </p:nvSpPr>
        <p:spPr>
          <a:xfrm>
            <a:off x="12033031" y="4847896"/>
            <a:ext cx="5778062" cy="2751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예시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ko-KR" altLang="en-US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스터디</a:t>
            </a:r>
            <a:r>
              <a:rPr lang="en-US" altLang="ko-KR" sz="60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220496" y="7685689"/>
            <a:ext cx="140313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5F89D6-ADA2-C9B3-E4B7-7D5FD0BC43DB}"/>
              </a:ext>
            </a:extLst>
          </p:cNvPr>
          <p:cNvSpPr/>
          <p:nvPr/>
        </p:nvSpPr>
        <p:spPr>
          <a:xfrm>
            <a:off x="2209800" y="947603"/>
            <a:ext cx="14401800" cy="8615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411EE3-AC2F-6B97-F217-A44E24360EA7}"/>
              </a:ext>
            </a:extLst>
          </p:cNvPr>
          <p:cNvSpPr/>
          <p:nvPr/>
        </p:nvSpPr>
        <p:spPr>
          <a:xfrm flipH="1">
            <a:off x="16491568" y="5796454"/>
            <a:ext cx="647700" cy="3919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25489D-57D7-F584-DABD-77A5809F6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14" b="6364"/>
          <a:stretch/>
        </p:blipFill>
        <p:spPr>
          <a:xfrm>
            <a:off x="672662" y="571500"/>
            <a:ext cx="11277600" cy="6443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992B11-0664-D2B2-C176-5099F9317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948" y="2259121"/>
            <a:ext cx="5364945" cy="62489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6DB488-AFBC-B174-24F7-CA759D08D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4205" y="565677"/>
            <a:ext cx="4930567" cy="42751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E4D659-FEEC-F07D-1310-A163A9300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8249" y="4932476"/>
            <a:ext cx="6410753" cy="47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87F1142DEC124C940AED92E4025093" ma:contentTypeVersion="4" ma:contentTypeDescription="새 문서를 만듭니다." ma:contentTypeScope="" ma:versionID="0acaa1ddcf895636e7f4ad318d881101">
  <xsd:schema xmlns:xsd="http://www.w3.org/2001/XMLSchema" xmlns:xs="http://www.w3.org/2001/XMLSchema" xmlns:p="http://schemas.microsoft.com/office/2006/metadata/properties" xmlns:ns3="85e89563-4a85-4737-b7c2-89865a78897d" targetNamespace="http://schemas.microsoft.com/office/2006/metadata/properties" ma:root="true" ma:fieldsID="8065a2d78e032a1be0eb71273f49af10" ns3:_="">
    <xsd:import namespace="85e89563-4a85-4737-b7c2-89865a7889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89563-4a85-4737-b7c2-89865a788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432197-CC42-4994-BD5E-8FD6F7A46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884C1-67A1-43A4-ACDD-E7FD7CAE606B}">
  <ds:schemaRefs>
    <ds:schemaRef ds:uri="http://purl.org/dc/terms/"/>
    <ds:schemaRef ds:uri="http://purl.org/dc/dcmitype/"/>
    <ds:schemaRef ds:uri="http://purl.org/dc/elements/1.1/"/>
    <ds:schemaRef ds:uri="85e89563-4a85-4737-b7c2-89865a78897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F1C3F0-6B80-40D7-825F-220DB5B85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e89563-4a85-4737-b7c2-89865a7889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81</Words>
  <Application>Microsoft Office PowerPoint</Application>
  <PresentationFormat>사용자 지정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한컴 말랑말랑 Bold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다은</cp:lastModifiedBy>
  <cp:revision>26</cp:revision>
  <dcterms:created xsi:type="dcterms:W3CDTF">2023-01-04T00:18:15Z</dcterms:created>
  <dcterms:modified xsi:type="dcterms:W3CDTF">2023-01-12T12:17:16Z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0x010100E287F1142DEC124C940AED92E4025093</vt:lpwstr>
  </property>
</Properties>
</file>