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</p:sldMasterIdLst>
  <p:notesMasterIdLst>
    <p:notesMasterId r:id="rId8"/>
  </p:notesMasterIdLst>
  <p:sldIdLst>
    <p:sldId id="260" r:id="rId5"/>
    <p:sldId id="263" r:id="rId6"/>
    <p:sldId id="264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33" d="100"/>
          <a:sy n="33" d="100"/>
        </p:scale>
        <p:origin x="67" y="8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3888" cy="1028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501" y="571500"/>
            <a:ext cx="16382998" cy="9144000"/>
            <a:chOff x="2508664" y="1754986"/>
            <a:chExt cx="13085795" cy="6775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8664" y="1754986"/>
              <a:ext cx="13085795" cy="6775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582" y="521870"/>
            <a:ext cx="16446835" cy="9243259"/>
            <a:chOff x="5906683" y="2411499"/>
            <a:chExt cx="13231785" cy="6905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06683" y="2411499"/>
              <a:ext cx="13231785" cy="69054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2585" y="918210"/>
            <a:ext cx="8742830" cy="7200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[ JS 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입문 스터디</a:t>
            </a: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]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47800" y="1028700"/>
            <a:ext cx="6075929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0120 2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주차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0" y="7962900"/>
            <a:ext cx="780585" cy="11429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2495" y="8115300"/>
            <a:ext cx="834305" cy="928026"/>
          </a:xfrm>
          <a:prstGeom prst="rect">
            <a:avLst/>
          </a:prstGeom>
        </p:spPr>
      </p:pic>
      <p:sp>
        <p:nvSpPr>
          <p:cNvPr id="1012" name="Object 8"/>
          <p:cNvSpPr txBox="1"/>
          <p:nvPr/>
        </p:nvSpPr>
        <p:spPr>
          <a:xfrm>
            <a:off x="1544071" y="2247900"/>
            <a:ext cx="6075929" cy="4478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0106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주차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57249"/>
            <a:ext cx="14554200" cy="60016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endParaRPr lang="en-US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팀원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이다은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김주영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유승완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이채민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 방식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대면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혼용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 시간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1/20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금요일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15:00 – 16:30</a:t>
            </a: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목표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 부분까지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강좌 및 교안 스터디 완료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13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94295" y="952500"/>
            <a:ext cx="859905" cy="657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6BE287-9048-F7BC-F704-58D476FD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r="-1" b="-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스터디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5F89D6-ADA2-C9B3-E4B7-7D5FD0BC43DB}"/>
              </a:ext>
            </a:extLst>
          </p:cNvPr>
          <p:cNvSpPr/>
          <p:nvPr/>
        </p:nvSpPr>
        <p:spPr>
          <a:xfrm>
            <a:off x="2209800" y="787583"/>
            <a:ext cx="14401800" cy="8615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411EE3-AC2F-6B97-F217-A44E24360EA7}"/>
              </a:ext>
            </a:extLst>
          </p:cNvPr>
          <p:cNvSpPr/>
          <p:nvPr/>
        </p:nvSpPr>
        <p:spPr>
          <a:xfrm flipH="1">
            <a:off x="16491568" y="5796454"/>
            <a:ext cx="647700" cy="391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49E0EAA-B054-60CD-2339-91CEAA8DAA5A}"/>
              </a:ext>
            </a:extLst>
          </p:cNvPr>
          <p:cNvSpPr txBox="1"/>
          <p:nvPr/>
        </p:nvSpPr>
        <p:spPr>
          <a:xfrm>
            <a:off x="1010307" y="861059"/>
            <a:ext cx="7239001" cy="70789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이번 주 스터디 내용 </a:t>
            </a: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&gt;</a:t>
            </a: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A6512A-1DDD-C136-D527-66B48E94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31" y="6155557"/>
            <a:ext cx="6760980" cy="3831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D83706-0E17-6B6B-68D4-A644EB6A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63" y="633309"/>
            <a:ext cx="7666384" cy="54487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5785B97-8D43-0161-E1FE-8CE4EE149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91" y="2315969"/>
            <a:ext cx="6767146" cy="3863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A390080-6E57-84EB-2B90-16EF2AF6C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9034" y="4348686"/>
            <a:ext cx="5617080" cy="49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6BE287-9048-F7BC-F704-58D476FD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r="-1" b="-1"/>
          <a:stretch/>
        </p:blipFill>
        <p:spPr>
          <a:xfrm>
            <a:off x="20" y="-117221"/>
            <a:ext cx="18287980" cy="10286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스터디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5F89D6-ADA2-C9B3-E4B7-7D5FD0BC43DB}"/>
              </a:ext>
            </a:extLst>
          </p:cNvPr>
          <p:cNvSpPr/>
          <p:nvPr/>
        </p:nvSpPr>
        <p:spPr>
          <a:xfrm>
            <a:off x="2209800" y="600014"/>
            <a:ext cx="14401800" cy="8615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411EE3-AC2F-6B97-F217-A44E24360EA7}"/>
              </a:ext>
            </a:extLst>
          </p:cNvPr>
          <p:cNvSpPr/>
          <p:nvPr/>
        </p:nvSpPr>
        <p:spPr>
          <a:xfrm flipH="1">
            <a:off x="16491568" y="5796454"/>
            <a:ext cx="647700" cy="391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49E0EAA-B054-60CD-2339-91CEAA8DAA5A}"/>
              </a:ext>
            </a:extLst>
          </p:cNvPr>
          <p:cNvSpPr txBox="1"/>
          <p:nvPr/>
        </p:nvSpPr>
        <p:spPr>
          <a:xfrm>
            <a:off x="1010307" y="743828"/>
            <a:ext cx="7239001" cy="70789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다음 주 과제</a:t>
            </a: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&gt;</a:t>
            </a: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27809-2BD1-7A0A-51E3-99AD9967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05" y="2188043"/>
            <a:ext cx="6757253" cy="2731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3B81E-53C1-B78B-3CED-8DAE3529527E}"/>
              </a:ext>
            </a:extLst>
          </p:cNvPr>
          <p:cNvSpPr txBox="1"/>
          <p:nvPr/>
        </p:nvSpPr>
        <p:spPr>
          <a:xfrm>
            <a:off x="1199676" y="5453655"/>
            <a:ext cx="723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JS </a:t>
            </a:r>
            <a:r>
              <a:rPr lang="ko-KR" altLang="en-US" sz="2800" dirty="0"/>
              <a:t>강의 및 교안 진도 완료하기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질의응답 </a:t>
            </a:r>
            <a:r>
              <a:rPr lang="en-US" altLang="ko-KR" sz="2800" dirty="0"/>
              <a:t>1</a:t>
            </a:r>
            <a:r>
              <a:rPr lang="ko-KR" altLang="en-US" sz="2800" dirty="0"/>
              <a:t>회 이상 공유하기 </a:t>
            </a:r>
          </a:p>
        </p:txBody>
      </p:sp>
    </p:spTree>
    <p:extLst>
      <p:ext uri="{BB962C8B-B14F-4D97-AF65-F5344CB8AC3E}">
        <p14:creationId xmlns:p14="http://schemas.microsoft.com/office/powerpoint/2010/main" val="35724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87F1142DEC124C940AED92E4025093" ma:contentTypeVersion="4" ma:contentTypeDescription="새 문서를 만듭니다." ma:contentTypeScope="" ma:versionID="0acaa1ddcf895636e7f4ad318d881101">
  <xsd:schema xmlns:xsd="http://www.w3.org/2001/XMLSchema" xmlns:xs="http://www.w3.org/2001/XMLSchema" xmlns:p="http://schemas.microsoft.com/office/2006/metadata/properties" xmlns:ns3="85e89563-4a85-4737-b7c2-89865a78897d" targetNamespace="http://schemas.microsoft.com/office/2006/metadata/properties" ma:root="true" ma:fieldsID="8065a2d78e032a1be0eb71273f49af10" ns3:_="">
    <xsd:import namespace="85e89563-4a85-4737-b7c2-89865a7889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89563-4a85-4737-b7c2-89865a788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432197-CC42-4994-BD5E-8FD6F7A46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F1C3F0-6B80-40D7-825F-220DB5B85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e89563-4a85-4737-b7c2-89865a7889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8884C1-67A1-43A4-ACDD-E7FD7CAE606B}">
  <ds:schemaRefs>
    <ds:schemaRef ds:uri="http://purl.org/dc/terms/"/>
    <ds:schemaRef ds:uri="http://purl.org/dc/dcmitype/"/>
    <ds:schemaRef ds:uri="http://purl.org/dc/elements/1.1/"/>
    <ds:schemaRef ds:uri="85e89563-4a85-4737-b7c2-89865a78897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88</Words>
  <Application>Microsoft Office PowerPoint</Application>
  <PresentationFormat>사용자 지정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한컴 말랑말랑 Bold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다은</cp:lastModifiedBy>
  <cp:revision>29</cp:revision>
  <dcterms:created xsi:type="dcterms:W3CDTF">2023-01-04T00:18:15Z</dcterms:created>
  <dcterms:modified xsi:type="dcterms:W3CDTF">2023-01-20T01:51:42Z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0x010100E287F1142DEC124C940AED92E4025093</vt:lpwstr>
  </property>
</Properties>
</file>