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</p:sldMasterIdLst>
  <p:notesMasterIdLst>
    <p:notesMasterId r:id="rId8"/>
  </p:notesMasterIdLst>
  <p:sldIdLst>
    <p:sldId id="260" r:id="rId5"/>
    <p:sldId id="261" r:id="rId6"/>
    <p:sldId id="268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54E08-9417-40C6-9FA8-E44ECA49FC85}" v="58" dt="2023-01-10T05:35:10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33" d="100"/>
          <a:sy n="33" d="100"/>
        </p:scale>
        <p:origin x="67" y="8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303888" cy="1028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501" y="571500"/>
            <a:ext cx="16382998" cy="9144000"/>
            <a:chOff x="2508664" y="1754986"/>
            <a:chExt cx="13085795" cy="67757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08664" y="1754986"/>
              <a:ext cx="13085795" cy="67757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582" y="521870"/>
            <a:ext cx="16446835" cy="9243259"/>
            <a:chOff x="5906683" y="2411499"/>
            <a:chExt cx="13231785" cy="6905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06683" y="2411499"/>
              <a:ext cx="13231785" cy="69054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72585" y="918210"/>
            <a:ext cx="8742830" cy="7200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[ </a:t>
            </a:r>
            <a:r>
              <a:rPr lang="en-US" altLang="ko-KR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JS </a:t>
            </a:r>
            <a:r>
              <a:rPr lang="ko-KR" alt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입문 스터디</a:t>
            </a:r>
            <a:r>
              <a:rPr lang="en-US" altLang="ko-KR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 </a:t>
            </a: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]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47800" y="1028700"/>
            <a:ext cx="6075929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0119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</a:t>
            </a:r>
            <a:r>
              <a:rPr lang="en-US" altLang="ko-KR" sz="2400" b="1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2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주차</a:t>
            </a:r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0" y="7962900"/>
            <a:ext cx="780585" cy="1142999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72495" y="8115300"/>
            <a:ext cx="834305" cy="928026"/>
          </a:xfrm>
          <a:prstGeom prst="rect">
            <a:avLst/>
          </a:prstGeom>
        </p:spPr>
      </p:pic>
      <p:sp>
        <p:nvSpPr>
          <p:cNvPr id="1012" name="Object 8"/>
          <p:cNvSpPr txBox="1"/>
          <p:nvPr/>
        </p:nvSpPr>
        <p:spPr>
          <a:xfrm>
            <a:off x="1544071" y="2247900"/>
            <a:ext cx="6075929" cy="4478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0106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주차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2257249"/>
            <a:ext cx="14554200" cy="403187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팀원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출석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이다은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김주영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유승완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이채민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 방식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대면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 시간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320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320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15-16:30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13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94295" y="952500"/>
            <a:ext cx="859905" cy="657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303888" cy="1028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501" y="571500"/>
            <a:ext cx="16382998" cy="9144000"/>
            <a:chOff x="2508664" y="1754986"/>
            <a:chExt cx="13085795" cy="67757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08664" y="1754986"/>
              <a:ext cx="13085795" cy="67757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582" y="521870"/>
            <a:ext cx="16446835" cy="9243259"/>
            <a:chOff x="5906683" y="2411499"/>
            <a:chExt cx="13231785" cy="6905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06683" y="2411499"/>
              <a:ext cx="13231785" cy="69054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72585" y="918210"/>
            <a:ext cx="8742830" cy="7200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[ </a:t>
            </a:r>
            <a:r>
              <a:rPr lang="en-US" altLang="ko-KR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JS </a:t>
            </a:r>
            <a:r>
              <a:rPr lang="ko-KR" alt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입문 스터디 </a:t>
            </a: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]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47800" y="1028701"/>
            <a:ext cx="617220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0119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</a:t>
            </a:r>
            <a:r>
              <a:rPr lang="en-US" altLang="ko-KR" sz="2400" b="1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2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주차</a:t>
            </a:r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0" y="7962900"/>
            <a:ext cx="780585" cy="1142999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72495" y="8115300"/>
            <a:ext cx="834305" cy="928026"/>
          </a:xfrm>
          <a:prstGeom prst="rect">
            <a:avLst/>
          </a:prstGeom>
        </p:spPr>
      </p:pic>
      <p:sp>
        <p:nvSpPr>
          <p:cNvPr id="1012" name="Object 8"/>
          <p:cNvSpPr txBox="1"/>
          <p:nvPr/>
        </p:nvSpPr>
        <p:spPr>
          <a:xfrm>
            <a:off x="1544071" y="2247900"/>
            <a:ext cx="6075929" cy="4478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0106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주차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2257249"/>
            <a:ext cx="7162800" cy="6678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[ </a:t>
            </a:r>
            <a:r>
              <a:rPr lang="ko-KR" alt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이번 주 진행상황 </a:t>
            </a: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]</a:t>
            </a:r>
          </a:p>
        </p:txBody>
      </p:sp>
      <p:pic>
        <p:nvPicPr>
          <p:cNvPr id="1013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94295" y="952500"/>
            <a:ext cx="859905" cy="6573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F4D1123-1C97-AD6D-6F7D-6745F2B96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4071" y="3119792"/>
            <a:ext cx="6767146" cy="3863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9E6245-3F51-8EC4-8026-3BEA35CCF9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7863" y="2187810"/>
            <a:ext cx="7666384" cy="54487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5628A8-9C40-C1C2-4AB8-AF99365A60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3428" y="5729995"/>
            <a:ext cx="6760980" cy="3831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5AE825-E531-38A8-E5C5-31E97D2EF3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18573" y="4631385"/>
            <a:ext cx="5617080" cy="49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303888" cy="1028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501" y="571500"/>
            <a:ext cx="16382998" cy="9144000"/>
            <a:chOff x="2508664" y="1754986"/>
            <a:chExt cx="13085795" cy="67757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08664" y="1754986"/>
              <a:ext cx="13085795" cy="67757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582" y="521870"/>
            <a:ext cx="16446835" cy="9243259"/>
            <a:chOff x="5906683" y="2411499"/>
            <a:chExt cx="13231785" cy="6905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06683" y="2411499"/>
              <a:ext cx="13231785" cy="69054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72585" y="918210"/>
            <a:ext cx="8742830" cy="7200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[ </a:t>
            </a:r>
            <a:r>
              <a:rPr lang="en-US" altLang="ko-KR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JS </a:t>
            </a:r>
            <a:r>
              <a:rPr lang="ko-KR" altLang="en-US" sz="4100" b="1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입문 스터디 </a:t>
            </a:r>
            <a:r>
              <a:rPr lang="en-US" sz="4100" b="1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]</a:t>
            </a:r>
            <a:endParaRPr lang="en-US" sz="4100" b="1" dirty="0">
              <a:solidFill>
                <a:srgbClr val="FF8364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Jalnan OTF"/>
            </a:endParaRPr>
          </a:p>
        </p:txBody>
      </p:sp>
      <p:sp>
        <p:nvSpPr>
          <p:cNvPr id="1007" name="Object 8"/>
          <p:cNvSpPr txBox="1"/>
          <p:nvPr/>
        </p:nvSpPr>
        <p:spPr>
          <a:xfrm>
            <a:off x="1447800" y="1028700"/>
            <a:ext cx="6075929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0119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</a:t>
            </a:r>
            <a:r>
              <a:rPr lang="en-US" altLang="ko-KR" sz="2400" b="1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2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주차</a:t>
            </a:r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0" y="7962900"/>
            <a:ext cx="780585" cy="1142999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72495" y="8115300"/>
            <a:ext cx="834305" cy="928026"/>
          </a:xfrm>
          <a:prstGeom prst="rect">
            <a:avLst/>
          </a:prstGeom>
        </p:spPr>
      </p:pic>
      <p:sp>
        <p:nvSpPr>
          <p:cNvPr id="1012" name="Object 8"/>
          <p:cNvSpPr txBox="1"/>
          <p:nvPr/>
        </p:nvSpPr>
        <p:spPr>
          <a:xfrm>
            <a:off x="1544071" y="2247900"/>
            <a:ext cx="6075929" cy="4478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0106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주차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2257249"/>
            <a:ext cx="7162800" cy="6678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[ </a:t>
            </a:r>
            <a:r>
              <a:rPr lang="ko-KR" alt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다음 주 과제 </a:t>
            </a: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]</a:t>
            </a:r>
          </a:p>
        </p:txBody>
      </p:sp>
      <p:pic>
        <p:nvPicPr>
          <p:cNvPr id="1013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94295" y="952500"/>
            <a:ext cx="859905" cy="6573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089C816-242D-8666-1CF0-84B1C6B98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747" y="3019212"/>
            <a:ext cx="6757253" cy="2731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F4D876-E81A-D1B8-F6C7-C0378DC5D72B}"/>
              </a:ext>
            </a:extLst>
          </p:cNvPr>
          <p:cNvSpPr txBox="1"/>
          <p:nvPr/>
        </p:nvSpPr>
        <p:spPr>
          <a:xfrm>
            <a:off x="1912943" y="6170593"/>
            <a:ext cx="723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JS </a:t>
            </a:r>
            <a:r>
              <a:rPr lang="ko-KR" altLang="en-US" sz="2800" dirty="0"/>
              <a:t>강의 및 교안 진도 완료하기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질의응답 </a:t>
            </a:r>
            <a:r>
              <a:rPr lang="en-US" altLang="ko-KR" sz="2800" dirty="0"/>
              <a:t>1</a:t>
            </a:r>
            <a:r>
              <a:rPr lang="ko-KR" altLang="en-US" sz="2800" dirty="0"/>
              <a:t>회 이상 공유하기 </a:t>
            </a:r>
          </a:p>
        </p:txBody>
      </p:sp>
    </p:spTree>
    <p:extLst>
      <p:ext uri="{BB962C8B-B14F-4D97-AF65-F5344CB8AC3E}">
        <p14:creationId xmlns:p14="http://schemas.microsoft.com/office/powerpoint/2010/main" val="19468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87F1142DEC124C940AED92E4025093" ma:contentTypeVersion="4" ma:contentTypeDescription="새 문서를 만듭니다." ma:contentTypeScope="" ma:versionID="0acaa1ddcf895636e7f4ad318d881101">
  <xsd:schema xmlns:xsd="http://www.w3.org/2001/XMLSchema" xmlns:xs="http://www.w3.org/2001/XMLSchema" xmlns:p="http://schemas.microsoft.com/office/2006/metadata/properties" xmlns:ns3="85e89563-4a85-4737-b7c2-89865a78897d" targetNamespace="http://schemas.microsoft.com/office/2006/metadata/properties" ma:root="true" ma:fieldsID="8065a2d78e032a1be0eb71273f49af10" ns3:_="">
    <xsd:import namespace="85e89563-4a85-4737-b7c2-89865a7889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89563-4a85-4737-b7c2-89865a788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432197-CC42-4994-BD5E-8FD6F7A46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884C1-67A1-43A4-ACDD-E7FD7CAE606B}">
  <ds:schemaRefs>
    <ds:schemaRef ds:uri="http://purl.org/dc/terms/"/>
    <ds:schemaRef ds:uri="http://purl.org/dc/dcmitype/"/>
    <ds:schemaRef ds:uri="http://purl.org/dc/elements/1.1/"/>
    <ds:schemaRef ds:uri="85e89563-4a85-4737-b7c2-89865a78897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F1C3F0-6B80-40D7-825F-220DB5B85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e89563-4a85-4737-b7c2-89865a7889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87</Words>
  <Application>Microsoft Office PowerPoint</Application>
  <PresentationFormat>사용자 지정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한컴 말랑말랑 Bold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다은</cp:lastModifiedBy>
  <cp:revision>26</cp:revision>
  <dcterms:created xsi:type="dcterms:W3CDTF">2023-01-04T00:18:15Z</dcterms:created>
  <dcterms:modified xsi:type="dcterms:W3CDTF">2023-01-20T02:56:26Z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0x010100E287F1142DEC124C940AED92E4025093</vt:lpwstr>
  </property>
</Properties>
</file>