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</p:sldMasterIdLst>
  <p:notesMasterIdLst>
    <p:notesMasterId r:id="rId7"/>
  </p:notesMasterIdLst>
  <p:sldIdLst>
    <p:sldId id="260" r:id="rId5"/>
    <p:sldId id="263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34" d="100"/>
          <a:sy n="34" d="100"/>
        </p:scale>
        <p:origin x="922" y="58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0113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14554200" cy="60016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팀원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이다은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김주영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유승완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이채민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방식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혼용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시간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1/20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금요일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15:00 – 16:30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목표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부분까지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강좌 및 교안 스터디 완료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BE287-9048-F7BC-F704-58D476FD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1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F89D6-ADA2-C9B3-E4B7-7D5FD0BC43DB}"/>
              </a:ext>
            </a:extLst>
          </p:cNvPr>
          <p:cNvSpPr/>
          <p:nvPr/>
        </p:nvSpPr>
        <p:spPr>
          <a:xfrm>
            <a:off x="2209800" y="787583"/>
            <a:ext cx="14401800" cy="861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11EE3-AC2F-6B97-F217-A44E24360EA7}"/>
              </a:ext>
            </a:extLst>
          </p:cNvPr>
          <p:cNvSpPr/>
          <p:nvPr/>
        </p:nvSpPr>
        <p:spPr>
          <a:xfrm flipH="1">
            <a:off x="16491568" y="5796454"/>
            <a:ext cx="647700" cy="391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E0EAA-B054-60CD-2339-91CEAA8DAA5A}"/>
              </a:ext>
            </a:extLst>
          </p:cNvPr>
          <p:cNvSpPr txBox="1"/>
          <p:nvPr/>
        </p:nvSpPr>
        <p:spPr>
          <a:xfrm>
            <a:off x="1010307" y="861059"/>
            <a:ext cx="7239001" cy="70789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이번 주 진행상황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A6512A-1DDD-C136-D527-66B48E94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31" y="6155557"/>
            <a:ext cx="6760980" cy="3831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D83706-0E17-6B6B-68D4-A644EB6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63" y="633309"/>
            <a:ext cx="7666384" cy="54487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785B97-8D43-0161-E1FE-8CE4EE149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91" y="2315969"/>
            <a:ext cx="6767146" cy="3863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A390080-6E57-84EB-2B90-16EF2AF6C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9034" y="4348686"/>
            <a:ext cx="5617080" cy="4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7F1142DEC124C940AED92E4025093" ma:contentTypeVersion="4" ma:contentTypeDescription="새 문서를 만듭니다." ma:contentTypeScope="" ma:versionID="0acaa1ddcf895636e7f4ad318d881101">
  <xsd:schema xmlns:xsd="http://www.w3.org/2001/XMLSchema" xmlns:xs="http://www.w3.org/2001/XMLSchema" xmlns:p="http://schemas.microsoft.com/office/2006/metadata/properties" xmlns:ns3="85e89563-4a85-4737-b7c2-89865a78897d" targetNamespace="http://schemas.microsoft.com/office/2006/metadata/properties" ma:root="true" ma:fieldsID="8065a2d78e032a1be0eb71273f49af10" ns3:_="">
    <xsd:import namespace="85e89563-4a85-4737-b7c2-89865a7889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89563-4a85-4737-b7c2-89865a788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432197-CC42-4994-BD5E-8FD6F7A46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F1C3F0-6B80-40D7-825F-220DB5B85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89563-4a85-4737-b7c2-89865a7889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8884C1-67A1-43A4-ACDD-E7FD7CAE606B}">
  <ds:schemaRefs>
    <ds:schemaRef ds:uri="http://purl.org/dc/terms/"/>
    <ds:schemaRef ds:uri="http://purl.org/dc/dcmitype/"/>
    <ds:schemaRef ds:uri="http://purl.org/dc/elements/1.1/"/>
    <ds:schemaRef ds:uri="85e89563-4a85-4737-b7c2-89865a7889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67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한컴 말랑말랑 Bold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다은</cp:lastModifiedBy>
  <cp:revision>28</cp:revision>
  <dcterms:created xsi:type="dcterms:W3CDTF">2023-01-04T00:18:15Z</dcterms:created>
  <dcterms:modified xsi:type="dcterms:W3CDTF">2023-01-19T12:15:41Z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0x010100E287F1142DEC124C940AED92E4025093</vt:lpwstr>
  </property>
</Properties>
</file>