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1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96.png"/><Relationship Id="rId18" Type="http://schemas.openxmlformats.org/officeDocument/2006/relationships/image" Target="../media/image100.png"/><Relationship Id="rId3" Type="http://schemas.openxmlformats.org/officeDocument/2006/relationships/image" Target="../media/image91.png"/><Relationship Id="rId21" Type="http://schemas.openxmlformats.org/officeDocument/2006/relationships/image" Target="../media/image123.png"/><Relationship Id="rId7" Type="http://schemas.openxmlformats.org/officeDocument/2006/relationships/image" Target="../media/image2.png"/><Relationship Id="rId12" Type="http://schemas.openxmlformats.org/officeDocument/2006/relationships/image" Target="../media/image118.png"/><Relationship Id="rId17" Type="http://schemas.openxmlformats.org/officeDocument/2006/relationships/image" Target="../media/image120.png"/><Relationship Id="rId2" Type="http://schemas.openxmlformats.org/officeDocument/2006/relationships/image" Target="../media/image90.png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117.png"/><Relationship Id="rId24" Type="http://schemas.openxmlformats.org/officeDocument/2006/relationships/image" Target="../media/image126.png"/><Relationship Id="rId5" Type="http://schemas.openxmlformats.org/officeDocument/2006/relationships/image" Target="../media/image113.png"/><Relationship Id="rId15" Type="http://schemas.openxmlformats.org/officeDocument/2006/relationships/image" Target="../media/image98.png"/><Relationship Id="rId23" Type="http://schemas.openxmlformats.org/officeDocument/2006/relationships/image" Target="../media/image125.png"/><Relationship Id="rId10" Type="http://schemas.openxmlformats.org/officeDocument/2006/relationships/image" Target="../media/image116.png"/><Relationship Id="rId19" Type="http://schemas.openxmlformats.org/officeDocument/2006/relationships/image" Target="../media/image121.png"/><Relationship Id="rId4" Type="http://schemas.openxmlformats.org/officeDocument/2006/relationships/image" Target="../media/image92.png"/><Relationship Id="rId9" Type="http://schemas.openxmlformats.org/officeDocument/2006/relationships/image" Target="../media/image115.png"/><Relationship Id="rId14" Type="http://schemas.openxmlformats.org/officeDocument/2006/relationships/image" Target="../media/image97.png"/><Relationship Id="rId22" Type="http://schemas.openxmlformats.org/officeDocument/2006/relationships/image" Target="../media/image1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30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90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36.png"/><Relationship Id="rId5" Type="http://schemas.openxmlformats.org/officeDocument/2006/relationships/image" Target="../media/image85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31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49.png"/><Relationship Id="rId3" Type="http://schemas.openxmlformats.org/officeDocument/2006/relationships/image" Target="../media/image143.png"/><Relationship Id="rId7" Type="http://schemas.openxmlformats.org/officeDocument/2006/relationships/image" Target="../media/image145.png"/><Relationship Id="rId12" Type="http://schemas.openxmlformats.org/officeDocument/2006/relationships/image" Target="../media/image14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7.png"/><Relationship Id="rId5" Type="http://schemas.openxmlformats.org/officeDocument/2006/relationships/image" Target="../media/image2.png"/><Relationship Id="rId10" Type="http://schemas.openxmlformats.org/officeDocument/2006/relationships/image" Target="../media/image98.png"/><Relationship Id="rId4" Type="http://schemas.openxmlformats.org/officeDocument/2006/relationships/image" Target="../media/image94.png"/><Relationship Id="rId9" Type="http://schemas.openxmlformats.org/officeDocument/2006/relationships/image" Target="../media/image146.png"/><Relationship Id="rId1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58.png"/><Relationship Id="rId18" Type="http://schemas.openxmlformats.org/officeDocument/2006/relationships/image" Target="../media/image162.png"/><Relationship Id="rId3" Type="http://schemas.openxmlformats.org/officeDocument/2006/relationships/image" Target="../media/image85.png"/><Relationship Id="rId21" Type="http://schemas.openxmlformats.org/officeDocument/2006/relationships/image" Target="../media/image165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61.png"/><Relationship Id="rId2" Type="http://schemas.openxmlformats.org/officeDocument/2006/relationships/image" Target="../media/image90.png"/><Relationship Id="rId16" Type="http://schemas.openxmlformats.org/officeDocument/2006/relationships/image" Target="../media/image96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11" Type="http://schemas.openxmlformats.org/officeDocument/2006/relationships/image" Target="../media/image98.png"/><Relationship Id="rId24" Type="http://schemas.openxmlformats.org/officeDocument/2006/relationships/image" Target="../media/image168.png"/><Relationship Id="rId5" Type="http://schemas.openxmlformats.org/officeDocument/2006/relationships/image" Target="../media/image154.png"/><Relationship Id="rId15" Type="http://schemas.openxmlformats.org/officeDocument/2006/relationships/image" Target="../media/image160.png"/><Relationship Id="rId23" Type="http://schemas.openxmlformats.org/officeDocument/2006/relationships/image" Target="../media/image167.png"/><Relationship Id="rId10" Type="http://schemas.openxmlformats.org/officeDocument/2006/relationships/image" Target="../media/image97.png"/><Relationship Id="rId19" Type="http://schemas.openxmlformats.org/officeDocument/2006/relationships/image" Target="../media/image163.png"/><Relationship Id="rId4" Type="http://schemas.openxmlformats.org/officeDocument/2006/relationships/image" Target="../media/image2.png"/><Relationship Id="rId9" Type="http://schemas.openxmlformats.org/officeDocument/2006/relationships/image" Target="../media/image100.png"/><Relationship Id="rId14" Type="http://schemas.openxmlformats.org/officeDocument/2006/relationships/image" Target="../media/image159.png"/><Relationship Id="rId22" Type="http://schemas.openxmlformats.org/officeDocument/2006/relationships/image" Target="../media/image1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00.png"/><Relationship Id="rId12" Type="http://schemas.openxmlformats.org/officeDocument/2006/relationships/image" Target="../media/image17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2.png"/><Relationship Id="rId5" Type="http://schemas.openxmlformats.org/officeDocument/2006/relationships/image" Target="../media/image2.png"/><Relationship Id="rId15" Type="http://schemas.openxmlformats.org/officeDocument/2006/relationships/image" Target="../media/image158.png"/><Relationship Id="rId10" Type="http://schemas.openxmlformats.org/officeDocument/2006/relationships/image" Target="../media/image171.png"/><Relationship Id="rId4" Type="http://schemas.openxmlformats.org/officeDocument/2006/relationships/image" Target="../media/image85.png"/><Relationship Id="rId9" Type="http://schemas.openxmlformats.org/officeDocument/2006/relationships/image" Target="../media/image98.png"/><Relationship Id="rId14" Type="http://schemas.openxmlformats.org/officeDocument/2006/relationships/image" Target="../media/image1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9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5" Type="http://schemas.openxmlformats.org/officeDocument/2006/relationships/image" Target="../media/image23.png"/><Relationship Id="rId4" Type="http://schemas.openxmlformats.org/officeDocument/2006/relationships/image" Target="../media/image1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23.png"/><Relationship Id="rId4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18" Type="http://schemas.openxmlformats.org/officeDocument/2006/relationships/image" Target="../media/image197.png"/><Relationship Id="rId26" Type="http://schemas.openxmlformats.org/officeDocument/2006/relationships/image" Target="../media/image205.png"/><Relationship Id="rId3" Type="http://schemas.openxmlformats.org/officeDocument/2006/relationships/image" Target="../media/image21.png"/><Relationship Id="rId21" Type="http://schemas.openxmlformats.org/officeDocument/2006/relationships/image" Target="../media/image200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17" Type="http://schemas.openxmlformats.org/officeDocument/2006/relationships/image" Target="../media/image196.png"/><Relationship Id="rId25" Type="http://schemas.openxmlformats.org/officeDocument/2006/relationships/image" Target="../media/image204.png"/><Relationship Id="rId2" Type="http://schemas.openxmlformats.org/officeDocument/2006/relationships/image" Target="../media/image180.png"/><Relationship Id="rId16" Type="http://schemas.openxmlformats.org/officeDocument/2006/relationships/image" Target="../media/image195.png"/><Relationship Id="rId20" Type="http://schemas.openxmlformats.org/officeDocument/2006/relationships/image" Target="../media/image199.png"/><Relationship Id="rId29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24" Type="http://schemas.openxmlformats.org/officeDocument/2006/relationships/image" Target="../media/image203.png"/><Relationship Id="rId5" Type="http://schemas.openxmlformats.org/officeDocument/2006/relationships/image" Target="../media/image30.png"/><Relationship Id="rId15" Type="http://schemas.openxmlformats.org/officeDocument/2006/relationships/image" Target="../media/image194.png"/><Relationship Id="rId23" Type="http://schemas.openxmlformats.org/officeDocument/2006/relationships/image" Target="../media/image202.png"/><Relationship Id="rId28" Type="http://schemas.openxmlformats.org/officeDocument/2006/relationships/image" Target="../media/image207.png"/><Relationship Id="rId10" Type="http://schemas.openxmlformats.org/officeDocument/2006/relationships/image" Target="../media/image189.png"/><Relationship Id="rId19" Type="http://schemas.openxmlformats.org/officeDocument/2006/relationships/image" Target="../media/image198.png"/><Relationship Id="rId4" Type="http://schemas.openxmlformats.org/officeDocument/2006/relationships/image" Target="../media/image184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Relationship Id="rId22" Type="http://schemas.openxmlformats.org/officeDocument/2006/relationships/image" Target="../media/image201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.png"/><Relationship Id="rId7" Type="http://schemas.openxmlformats.org/officeDocument/2006/relationships/image" Target="../media/image21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21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image" Target="../media/image20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3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78.png"/><Relationship Id="rId3" Type="http://schemas.openxmlformats.org/officeDocument/2006/relationships/image" Target="../media/image21.png"/><Relationship Id="rId21" Type="http://schemas.openxmlformats.org/officeDocument/2006/relationships/image" Target="../media/image81.png"/><Relationship Id="rId7" Type="http://schemas.openxmlformats.org/officeDocument/2006/relationships/image" Target="../media/image7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20.png"/><Relationship Id="rId16" Type="http://schemas.openxmlformats.org/officeDocument/2006/relationships/image" Target="../media/image77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74.png"/><Relationship Id="rId24" Type="http://schemas.openxmlformats.org/officeDocument/2006/relationships/image" Target="../media/image84.png"/><Relationship Id="rId5" Type="http://schemas.openxmlformats.org/officeDocument/2006/relationships/image" Target="../media/image30.png"/><Relationship Id="rId15" Type="http://schemas.openxmlformats.org/officeDocument/2006/relationships/image" Target="../media/image76.png"/><Relationship Id="rId23" Type="http://schemas.openxmlformats.org/officeDocument/2006/relationships/image" Target="../media/image83.png"/><Relationship Id="rId10" Type="http://schemas.openxmlformats.org/officeDocument/2006/relationships/image" Target="../media/image73.png"/><Relationship Id="rId19" Type="http://schemas.openxmlformats.org/officeDocument/2006/relationships/image" Target="../media/image79.png"/><Relationship Id="rId4" Type="http://schemas.openxmlformats.org/officeDocument/2006/relationships/image" Target="../media/image71.png"/><Relationship Id="rId9" Type="http://schemas.openxmlformats.org/officeDocument/2006/relationships/image" Target="../media/image54.png"/><Relationship Id="rId14" Type="http://schemas.openxmlformats.org/officeDocument/2006/relationships/image" Target="../media/image75.png"/><Relationship Id="rId22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1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23.png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1.png"/><Relationship Id="rId21" Type="http://schemas.openxmlformats.org/officeDocument/2006/relationships/image" Target="../media/image108.png"/><Relationship Id="rId7" Type="http://schemas.openxmlformats.org/officeDocument/2006/relationships/image" Target="../media/image2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90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2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33999" y="1220603"/>
            <a:ext cx="21269593" cy="47998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31954" y="7847515"/>
            <a:ext cx="1869733" cy="3999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8096" y="418751"/>
            <a:ext cx="1112150" cy="3657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09719" y="418751"/>
            <a:ext cx="2698341" cy="3871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34815" y="6078283"/>
            <a:ext cx="18555345" cy="76165"/>
            <a:chOff x="-134815" y="6078283"/>
            <a:chExt cx="18555345" cy="76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34815" y="6078283"/>
              <a:ext cx="18555345" cy="76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10072" y="7154562"/>
            <a:ext cx="1812520" cy="66460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30477" y="8486077"/>
            <a:ext cx="772870" cy="1272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7993" y="1738244"/>
            <a:ext cx="16007823" cy="7703461"/>
            <a:chOff x="1157993" y="1738244"/>
            <a:chExt cx="16007823" cy="7703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993" y="1738244"/>
              <a:ext cx="16007823" cy="770346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6807" y="1331102"/>
            <a:ext cx="1128547" cy="318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180" y="7866667"/>
            <a:ext cx="18908075" cy="2190476"/>
            <a:chOff x="-311180" y="7866667"/>
            <a:chExt cx="18908075" cy="2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180" y="7866667"/>
              <a:ext cx="18908075" cy="2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9524" y="5476506"/>
            <a:ext cx="6442566" cy="3132648"/>
            <a:chOff x="10609524" y="5476506"/>
            <a:chExt cx="6442566" cy="3132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9524" y="5476506"/>
              <a:ext cx="6442566" cy="3132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09524" y="2010209"/>
            <a:ext cx="6442566" cy="3132648"/>
            <a:chOff x="10609524" y="2010209"/>
            <a:chExt cx="6442566" cy="3132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9524" y="2010209"/>
              <a:ext cx="6442566" cy="3132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8673" y="2029257"/>
            <a:ext cx="8191363" cy="6589421"/>
            <a:chOff x="1238673" y="2029257"/>
            <a:chExt cx="8191363" cy="65894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8673" y="2029257"/>
              <a:ext cx="8191363" cy="658942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04667" y="418751"/>
            <a:ext cx="367458" cy="3657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05241" y="2825616"/>
            <a:ext cx="6457377" cy="17059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52015" y="6111076"/>
            <a:ext cx="3248071" cy="5612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72127" y="9061098"/>
            <a:ext cx="7577495" cy="4026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96514" y="9000655"/>
            <a:ext cx="493986" cy="54550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73335" y="5805449"/>
            <a:ext cx="728769" cy="7771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39411" y="6187943"/>
            <a:ext cx="616391" cy="76165"/>
            <a:chOff x="11939411" y="6187943"/>
            <a:chExt cx="616391" cy="761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1939411" y="6187943"/>
              <a:ext cx="616391" cy="761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59346" y="6693650"/>
            <a:ext cx="5342921" cy="76165"/>
            <a:chOff x="11159346" y="6693650"/>
            <a:chExt cx="5342921" cy="7616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1159346" y="6693650"/>
              <a:ext cx="5342921" cy="7616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50816" y="7241264"/>
            <a:ext cx="4779938" cy="37178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82531" y="7810321"/>
            <a:ext cx="3335814" cy="37178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73335" y="2339154"/>
            <a:ext cx="728769" cy="77712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939411" y="2712123"/>
            <a:ext cx="616391" cy="76165"/>
            <a:chOff x="11939411" y="2712123"/>
            <a:chExt cx="616391" cy="7616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1939411" y="2712123"/>
              <a:ext cx="616391" cy="7616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87535" y="2344868"/>
            <a:ext cx="3630995" cy="89803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59346" y="3217829"/>
            <a:ext cx="5342921" cy="76165"/>
            <a:chOff x="11159346" y="3217829"/>
            <a:chExt cx="5342921" cy="7616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11159346" y="3217829"/>
              <a:ext cx="5342921" cy="7616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50816" y="3765445"/>
            <a:ext cx="4779938" cy="37178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82531" y="4077359"/>
            <a:ext cx="4152705" cy="39126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195292" y="4389283"/>
            <a:ext cx="5021831" cy="37117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89264" y="7037016"/>
            <a:ext cx="4405102" cy="37157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430345" y="5813945"/>
            <a:ext cx="3327006" cy="8228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3790" y="2113711"/>
            <a:ext cx="16007823" cy="6647172"/>
            <a:chOff x="1253790" y="2113711"/>
            <a:chExt cx="16007823" cy="66471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790" y="2113711"/>
              <a:ext cx="16007823" cy="66471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315" y="1686658"/>
            <a:ext cx="1556469" cy="302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180" y="7866667"/>
            <a:ext cx="18908075" cy="2190476"/>
            <a:chOff x="-311180" y="7866667"/>
            <a:chExt cx="18908075" cy="2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180" y="7866667"/>
              <a:ext cx="18908075" cy="2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44348" y="2582594"/>
            <a:ext cx="4854864" cy="5602454"/>
            <a:chOff x="12344348" y="2582594"/>
            <a:chExt cx="4854864" cy="56024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4348" y="2582594"/>
              <a:ext cx="4854864" cy="56024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7021" y="2596600"/>
            <a:ext cx="4841448" cy="5586971"/>
            <a:chOff x="1397021" y="2596600"/>
            <a:chExt cx="4841448" cy="55869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7021" y="2596600"/>
              <a:ext cx="4841448" cy="55869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06286" y="6988348"/>
            <a:ext cx="3184071" cy="6020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89796" y="2582594"/>
            <a:ext cx="4792584" cy="5616223"/>
            <a:chOff x="6889796" y="2582594"/>
            <a:chExt cx="4792584" cy="56162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89796" y="2582594"/>
              <a:ext cx="4792584" cy="561622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57498" y="2782268"/>
            <a:ext cx="542127" cy="5780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27377" y="3059717"/>
            <a:ext cx="458529" cy="56659"/>
            <a:chOff x="7827377" y="3059717"/>
            <a:chExt cx="458529" cy="566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7827377" y="3059717"/>
              <a:ext cx="458529" cy="5665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86344" y="2786519"/>
            <a:ext cx="2701074" cy="6680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47092" y="3435909"/>
            <a:ext cx="3974565" cy="56659"/>
            <a:chOff x="7247092" y="3435909"/>
            <a:chExt cx="3974565" cy="566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7247092" y="3435909"/>
              <a:ext cx="3974565" cy="5665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25994" y="5045424"/>
            <a:ext cx="4096816" cy="76683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94156" y="6185667"/>
            <a:ext cx="3456831" cy="4206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85672" y="4037892"/>
            <a:ext cx="3821622" cy="76683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094156" y="7207180"/>
            <a:ext cx="4058188" cy="450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180" y="7923810"/>
            <a:ext cx="18908075" cy="2190476"/>
            <a:chOff x="-311180" y="7923810"/>
            <a:chExt cx="18908075" cy="2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180" y="7923810"/>
              <a:ext cx="18908075" cy="2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9524" y="3123381"/>
            <a:ext cx="6442566" cy="4545908"/>
            <a:chOff x="10609524" y="3123381"/>
            <a:chExt cx="6442566" cy="45459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9524" y="3123381"/>
              <a:ext cx="6442566" cy="45459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06" y="395894"/>
            <a:ext cx="1220541" cy="41141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04667" y="418751"/>
            <a:ext cx="367458" cy="3657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14464" y="3321731"/>
            <a:ext cx="733848" cy="10971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78634" y="3854699"/>
            <a:ext cx="616391" cy="76165"/>
            <a:chOff x="11778634" y="3854699"/>
            <a:chExt cx="616391" cy="761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778634" y="3854699"/>
              <a:ext cx="616391" cy="7616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61683" y="3477921"/>
            <a:ext cx="3564714" cy="8742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8570" y="4360405"/>
            <a:ext cx="5342921" cy="76165"/>
            <a:chOff x="10998570" y="4360405"/>
            <a:chExt cx="5342921" cy="761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0998570" y="4360405"/>
              <a:ext cx="5342921" cy="7616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85891" y="5030202"/>
            <a:ext cx="5140900" cy="4213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62478" y="2262083"/>
            <a:ext cx="5857552" cy="6626507"/>
            <a:chOff x="1762478" y="2262083"/>
            <a:chExt cx="5857552" cy="66265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2478" y="2262083"/>
              <a:ext cx="5857552" cy="662650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85906" y="5794525"/>
            <a:ext cx="5596208" cy="45061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85891" y="6579644"/>
            <a:ext cx="3878307" cy="421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3790" y="2170854"/>
            <a:ext cx="16007823" cy="6999542"/>
            <a:chOff x="1253790" y="2170854"/>
            <a:chExt cx="16007823" cy="69995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790" y="2170854"/>
              <a:ext cx="16007823" cy="699954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04667" y="418751"/>
            <a:ext cx="367458" cy="3657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982" y="1753324"/>
            <a:ext cx="803948" cy="285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180" y="7866667"/>
            <a:ext cx="18908075" cy="2190476"/>
            <a:chOff x="-311180" y="7866667"/>
            <a:chExt cx="18908075" cy="2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180" y="7866667"/>
              <a:ext cx="18908075" cy="21904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04667" y="418751"/>
            <a:ext cx="367458" cy="3657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9982" y="1753324"/>
            <a:ext cx="803948" cy="2857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38081" y="2307970"/>
            <a:ext cx="7094849" cy="6374886"/>
            <a:chOff x="1538081" y="2307970"/>
            <a:chExt cx="7094849" cy="63748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8081" y="2307970"/>
              <a:ext cx="7094849" cy="63748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92577" y="1218199"/>
            <a:ext cx="6442566" cy="3064073"/>
            <a:chOff x="10392577" y="1218199"/>
            <a:chExt cx="6442566" cy="30640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2577" y="1218199"/>
              <a:ext cx="6442566" cy="306407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56388" y="1416217"/>
            <a:ext cx="728769" cy="7771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22464" y="1789186"/>
            <a:ext cx="616391" cy="76165"/>
            <a:chOff x="11722464" y="1789186"/>
            <a:chExt cx="616391" cy="7616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722464" y="1789186"/>
              <a:ext cx="616391" cy="761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42400" y="2294892"/>
            <a:ext cx="5342921" cy="76165"/>
            <a:chOff x="10942400" y="2294892"/>
            <a:chExt cx="5342921" cy="7616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942400" y="2294892"/>
              <a:ext cx="5342921" cy="761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392577" y="4640611"/>
            <a:ext cx="6442566" cy="2159954"/>
            <a:chOff x="10392577" y="4640611"/>
            <a:chExt cx="6442566" cy="215995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92577" y="4640611"/>
              <a:ext cx="6442566" cy="21599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22464" y="5129099"/>
            <a:ext cx="616391" cy="76165"/>
            <a:chOff x="11722464" y="5129099"/>
            <a:chExt cx="616391" cy="7616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722464" y="5129099"/>
              <a:ext cx="616391" cy="7616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89811" y="1450164"/>
            <a:ext cx="3525858" cy="91174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942400" y="5634805"/>
            <a:ext cx="5342921" cy="76165"/>
            <a:chOff x="10942400" y="5634805"/>
            <a:chExt cx="5342921" cy="7616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942400" y="5634805"/>
              <a:ext cx="5342921" cy="7616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62261" y="2559968"/>
            <a:ext cx="2802203" cy="36977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67505" y="3040840"/>
            <a:ext cx="2176175" cy="36977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56383" y="4794230"/>
            <a:ext cx="728770" cy="77712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392577" y="7164239"/>
            <a:ext cx="6442566" cy="2529203"/>
            <a:chOff x="10392577" y="7164239"/>
            <a:chExt cx="6442566" cy="2529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92577" y="7164239"/>
              <a:ext cx="6442566" cy="252920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852287" y="7286852"/>
            <a:ext cx="728770" cy="7771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618382" y="7659825"/>
            <a:ext cx="616391" cy="76165"/>
            <a:chOff x="11618382" y="7659825"/>
            <a:chExt cx="616391" cy="7616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618382" y="7659825"/>
              <a:ext cx="616391" cy="7616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89811" y="4819164"/>
            <a:ext cx="3335691" cy="82283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838317" y="8165531"/>
            <a:ext cx="5342921" cy="76165"/>
            <a:chOff x="10838317" y="8165531"/>
            <a:chExt cx="5342921" cy="7616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0838317" y="8165531"/>
              <a:ext cx="5342921" cy="76165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75787" y="6073057"/>
            <a:ext cx="5308526" cy="372382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77023" y="3502892"/>
            <a:ext cx="4970399" cy="39608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176097" y="7325383"/>
            <a:ext cx="3436717" cy="82283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808150" y="8515997"/>
            <a:ext cx="4296153" cy="371780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790435" y="8988911"/>
            <a:ext cx="3527882" cy="372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180" y="7866667"/>
            <a:ext cx="18908075" cy="2190476"/>
            <a:chOff x="-311180" y="7866667"/>
            <a:chExt cx="18908075" cy="2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180" y="7866667"/>
              <a:ext cx="18908075" cy="2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38095" y="2915234"/>
            <a:ext cx="6442566" cy="4455247"/>
            <a:chOff x="10838095" y="2915234"/>
            <a:chExt cx="6442566" cy="44552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8095" y="2915234"/>
              <a:ext cx="6442566" cy="445524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04667" y="418751"/>
            <a:ext cx="367458" cy="3657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01906" y="3244183"/>
            <a:ext cx="728770" cy="77712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67982" y="3617147"/>
            <a:ext cx="616391" cy="76165"/>
            <a:chOff x="12167982" y="3617147"/>
            <a:chExt cx="616391" cy="761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2167982" y="3617147"/>
              <a:ext cx="616391" cy="76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87918" y="4122853"/>
            <a:ext cx="5342921" cy="76165"/>
            <a:chOff x="11387918" y="4122853"/>
            <a:chExt cx="5342921" cy="761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1387918" y="4122853"/>
              <a:ext cx="5342921" cy="761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79388" y="4670473"/>
            <a:ext cx="2275825" cy="3701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86967" y="1630623"/>
            <a:ext cx="7817795" cy="7024469"/>
            <a:chOff x="1286967" y="1630623"/>
            <a:chExt cx="7817795" cy="70244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6967" y="1630623"/>
              <a:ext cx="7817795" cy="70244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49864" y="5150816"/>
            <a:ext cx="3961842" cy="37178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40340" y="5653302"/>
            <a:ext cx="3057959" cy="37178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21292" y="6194797"/>
            <a:ext cx="3974299" cy="37178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55789" y="3259416"/>
            <a:ext cx="3525858" cy="911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2219832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9238" y="4517705"/>
            <a:ext cx="7484624" cy="22834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20828" y="1513371"/>
            <a:ext cx="4077213" cy="25809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6382" y="5700286"/>
            <a:ext cx="12257991" cy="355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1358367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4667" y="418751"/>
            <a:ext cx="367458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9238" y="4517705"/>
            <a:ext cx="7484624" cy="22834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20828" y="1513371"/>
            <a:ext cx="4077212" cy="25809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56382" y="5700287"/>
            <a:ext cx="12279682" cy="3551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1136429" cy="4114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5090" y="3610918"/>
            <a:ext cx="6429093" cy="29574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4664" y="2073147"/>
            <a:ext cx="9784268" cy="17990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15" y="5691441"/>
            <a:ext cx="8957381" cy="17990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8423" y="7565213"/>
            <a:ext cx="6833214" cy="29574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3684595"/>
            <a:ext cx="18555345" cy="76165"/>
            <a:chOff x="0" y="3684595"/>
            <a:chExt cx="18555345" cy="7616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0" y="3684595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85714" y="5496107"/>
            <a:ext cx="18555345" cy="76165"/>
            <a:chOff x="-85714" y="5496107"/>
            <a:chExt cx="18555345" cy="761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-85714" y="5496107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34815" y="7307619"/>
            <a:ext cx="18555345" cy="76165"/>
            <a:chOff x="-134815" y="7307619"/>
            <a:chExt cx="18555345" cy="761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-134815" y="7307619"/>
              <a:ext cx="18555345" cy="7616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760353" y="2165924"/>
            <a:ext cx="2736132" cy="7029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60353" y="2751830"/>
            <a:ext cx="2025584" cy="7029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7049" y="6122272"/>
            <a:ext cx="2879730" cy="70299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760353" y="4313168"/>
            <a:ext cx="1819859" cy="7029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760353" y="8267463"/>
            <a:ext cx="3648126" cy="70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1358367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411" y="1132801"/>
            <a:ext cx="2796031" cy="8228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3578" y="1132802"/>
            <a:ext cx="858969" cy="82283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12262" y="1018519"/>
            <a:ext cx="6037744" cy="12799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205914" y="2945451"/>
            <a:ext cx="4296354" cy="3620674"/>
            <a:chOff x="4205914" y="2945451"/>
            <a:chExt cx="4296354" cy="362067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5914" y="2945451"/>
              <a:ext cx="4296354" cy="36206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05914" y="2945451"/>
            <a:ext cx="4593130" cy="3620674"/>
            <a:chOff x="4205914" y="2945451"/>
            <a:chExt cx="4593130" cy="362067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5914" y="2945451"/>
              <a:ext cx="4593130" cy="36206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64231" y="2945451"/>
            <a:ext cx="4810094" cy="3620674"/>
            <a:chOff x="8964231" y="2945451"/>
            <a:chExt cx="4810094" cy="362067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64231" y="2945451"/>
              <a:ext cx="4810094" cy="362067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31279" y="6753159"/>
            <a:ext cx="2967765" cy="2434492"/>
            <a:chOff x="5831279" y="6753159"/>
            <a:chExt cx="2967765" cy="24344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1279" y="6753159"/>
              <a:ext cx="2967765" cy="24344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964231" y="6753159"/>
            <a:ext cx="3990431" cy="1860724"/>
            <a:chOff x="8964231" y="6753159"/>
            <a:chExt cx="3990431" cy="18607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64231" y="6753159"/>
              <a:ext cx="3990431" cy="18607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88561" y="4338434"/>
            <a:ext cx="834707" cy="834707"/>
            <a:chOff x="3788561" y="4338434"/>
            <a:chExt cx="834707" cy="83470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3788561" y="4338434"/>
              <a:ext cx="834707" cy="834707"/>
              <a:chOff x="3788561" y="4338434"/>
              <a:chExt cx="834707" cy="8347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788561" y="4338434"/>
                <a:ext cx="834707" cy="83470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6807" y="4360817"/>
              <a:ext cx="710550" cy="80396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865720" y="2517341"/>
            <a:ext cx="834707" cy="834707"/>
            <a:chOff x="10865720" y="2517341"/>
            <a:chExt cx="834707" cy="83470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0865720" y="2517341"/>
              <a:ext cx="834707" cy="834707"/>
              <a:chOff x="10865720" y="2517341"/>
              <a:chExt cx="834707" cy="834707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865720" y="2517341"/>
                <a:ext cx="834707" cy="834707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43751" y="2559508"/>
              <a:ext cx="710436" cy="80396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79889" y="8770297"/>
            <a:ext cx="834707" cy="834707"/>
            <a:chOff x="6879889" y="8770297"/>
            <a:chExt cx="834707" cy="83470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6879889" y="8770297"/>
              <a:ext cx="834707" cy="834707"/>
              <a:chOff x="6879889" y="8770297"/>
              <a:chExt cx="834707" cy="834707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79889" y="8770297"/>
                <a:ext cx="834707" cy="834707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57921" y="8812465"/>
              <a:ext cx="712446" cy="80396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537309" y="7266167"/>
            <a:ext cx="834707" cy="834707"/>
            <a:chOff x="12537309" y="7266167"/>
            <a:chExt cx="834707" cy="83470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537309" y="7266167"/>
              <a:ext cx="834707" cy="834707"/>
              <a:chOff x="12537309" y="7266167"/>
              <a:chExt cx="834707" cy="83470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537309" y="7266167"/>
                <a:ext cx="834707" cy="834707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615340" y="7308335"/>
              <a:ext cx="718699" cy="80396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735770" y="5469965"/>
            <a:ext cx="2258089" cy="2258089"/>
            <a:chOff x="7735770" y="5469965"/>
            <a:chExt cx="2258089" cy="225808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35770" y="5469965"/>
              <a:ext cx="2258089" cy="2258089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58917" y="3041602"/>
            <a:ext cx="2986392" cy="109711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81871" y="4128178"/>
            <a:ext cx="3933628" cy="489301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487667" y="7304638"/>
            <a:ext cx="2147461" cy="780002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720904" y="3340476"/>
            <a:ext cx="3034046" cy="72706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394119" y="4162747"/>
            <a:ext cx="2556758" cy="49249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794009" y="7593724"/>
            <a:ext cx="2067078" cy="780002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31670" y="5657689"/>
            <a:ext cx="1876951" cy="1876951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677107" y="4929558"/>
            <a:ext cx="3101174" cy="48930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905678" y="5400854"/>
            <a:ext cx="2154253" cy="48956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717720" y="4715891"/>
            <a:ext cx="3680674" cy="492492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929529" y="5141053"/>
            <a:ext cx="1194945" cy="489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458270" y="6116378"/>
            <a:ext cx="8222416" cy="3916667"/>
            <a:chOff x="12458270" y="6116378"/>
            <a:chExt cx="8222416" cy="391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58270" y="6116378"/>
              <a:ext cx="8222416" cy="391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85989" y="8493396"/>
            <a:ext cx="3852237" cy="5650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4815" y="6078283"/>
            <a:ext cx="18555345" cy="76165"/>
            <a:chOff x="-134815" y="6078283"/>
            <a:chExt cx="18555345" cy="76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34815" y="6078283"/>
              <a:ext cx="18555345" cy="76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42368" y="8925436"/>
            <a:ext cx="4203370" cy="44321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5937" y="7599980"/>
            <a:ext cx="5020822" cy="14952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98976" y="8027045"/>
            <a:ext cx="3918614" cy="76165"/>
            <a:chOff x="10498976" y="8027045"/>
            <a:chExt cx="3918614" cy="7616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0498976" y="8027045"/>
              <a:ext cx="3918614" cy="7616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899334" y="862597"/>
            <a:ext cx="9559061" cy="479988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41801" y="195946"/>
            <a:ext cx="17306410" cy="7466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2280174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9238" y="4517705"/>
            <a:ext cx="7484624" cy="22834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20842" y="1513371"/>
            <a:ext cx="3998956" cy="25809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88287" y="8353159"/>
            <a:ext cx="4910500" cy="5609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9334" y="5519334"/>
            <a:ext cx="7288437" cy="355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37128" y="7289429"/>
            <a:ext cx="66666" cy="978557"/>
            <a:chOff x="9337128" y="7289429"/>
            <a:chExt cx="66666" cy="9785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7128" y="7289429"/>
              <a:ext cx="66666" cy="9785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90361" y="5423726"/>
            <a:ext cx="6102563" cy="1252290"/>
            <a:chOff x="6190361" y="5423726"/>
            <a:chExt cx="6102563" cy="12522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0361" y="5423726"/>
              <a:ext cx="6102563" cy="125229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506" y="395894"/>
            <a:ext cx="2280174" cy="4114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1411" y="1132801"/>
            <a:ext cx="2796031" cy="82283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5335" y="1132801"/>
            <a:ext cx="1308641" cy="82283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83814" y="1018518"/>
            <a:ext cx="2779463" cy="12799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19083" y="4022836"/>
            <a:ext cx="66666" cy="696945"/>
            <a:chOff x="5319083" y="4022836"/>
            <a:chExt cx="66666" cy="6969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5319083" y="4022836"/>
              <a:ext cx="66666" cy="69694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575786" y="3642139"/>
            <a:ext cx="3702292" cy="15745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23211" y="8507937"/>
            <a:ext cx="3359880" cy="12043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6146" y="3396244"/>
            <a:ext cx="4653451" cy="19448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02907" y="6306702"/>
            <a:ext cx="1287488" cy="1287488"/>
            <a:chOff x="8702907" y="6306702"/>
            <a:chExt cx="1287488" cy="128748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02907" y="6306702"/>
              <a:ext cx="1287488" cy="12874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50524" y="6523655"/>
            <a:ext cx="1170939" cy="940693"/>
            <a:chOff x="8750524" y="6523655"/>
            <a:chExt cx="1170939" cy="9406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23942" y="6493634"/>
              <a:ext cx="1111613" cy="400821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92588" y="6768702"/>
              <a:ext cx="1350220" cy="7823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607669" y="3713466"/>
            <a:ext cx="1287488" cy="1287488"/>
            <a:chOff x="5607669" y="3713466"/>
            <a:chExt cx="1287488" cy="128748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607669" y="3713466"/>
              <a:ext cx="1287488" cy="1287488"/>
              <a:chOff x="5607669" y="3713466"/>
              <a:chExt cx="1287488" cy="128748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607669" y="3713466"/>
                <a:ext cx="1287488" cy="128748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5653267" y="3870781"/>
            <a:ext cx="1170939" cy="944910"/>
            <a:chOff x="5653267" y="3870781"/>
            <a:chExt cx="1170939" cy="94491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6683" y="3840759"/>
              <a:ext cx="1067081" cy="400821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95331" y="4120045"/>
              <a:ext cx="1350220" cy="78234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579023" y="3713466"/>
            <a:ext cx="1287488" cy="1287488"/>
            <a:chOff x="11579023" y="3713466"/>
            <a:chExt cx="1287488" cy="128748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79023" y="3713466"/>
              <a:ext cx="1287488" cy="128748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90361" y="2478298"/>
            <a:ext cx="6102563" cy="1076955"/>
            <a:chOff x="6190361" y="2478298"/>
            <a:chExt cx="6102563" cy="10769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90361" y="2478298"/>
              <a:ext cx="6102563" cy="10769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990510" y="3962310"/>
            <a:ext cx="54928" cy="806259"/>
            <a:chOff x="12990510" y="3962310"/>
            <a:chExt cx="54928" cy="80625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12990510" y="3962310"/>
              <a:ext cx="54928" cy="8062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37333" y="3844150"/>
            <a:ext cx="1170939" cy="944904"/>
            <a:chOff x="11637333" y="3844150"/>
            <a:chExt cx="1170939" cy="94490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10740" y="3814128"/>
              <a:ext cx="1111613" cy="400821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579398" y="4093407"/>
              <a:ext cx="1350220" cy="7823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2280174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9238" y="4517705"/>
            <a:ext cx="7484624" cy="22834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20828" y="1513371"/>
            <a:ext cx="3998956" cy="25809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88287" y="8327896"/>
            <a:ext cx="4910500" cy="58921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21143" y="5519334"/>
            <a:ext cx="8493230" cy="3551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2280174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04667" y="418751"/>
            <a:ext cx="367458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411" y="1132801"/>
            <a:ext cx="2796031" cy="8228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335" y="1132802"/>
            <a:ext cx="1308641" cy="82283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0481" y="1018519"/>
            <a:ext cx="3018573" cy="12799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62340" y="5545639"/>
            <a:ext cx="6387307" cy="80425"/>
            <a:chOff x="3462340" y="5545639"/>
            <a:chExt cx="6387307" cy="80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462340" y="5545639"/>
              <a:ext cx="6387307" cy="80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96504" y="2392198"/>
            <a:ext cx="2012084" cy="899109"/>
            <a:chOff x="5696504" y="2392198"/>
            <a:chExt cx="2012084" cy="8991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6504" y="2392198"/>
              <a:ext cx="2012084" cy="89910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28773" y="2599482"/>
            <a:ext cx="1185006" cy="5064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90164" y="4236770"/>
            <a:ext cx="2012084" cy="899109"/>
            <a:chOff x="5690164" y="4236770"/>
            <a:chExt cx="2012084" cy="8991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0164" y="4236770"/>
              <a:ext cx="2012084" cy="89910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84379" y="1973482"/>
            <a:ext cx="7758130" cy="50648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6457996" y="3509940"/>
            <a:ext cx="424667" cy="62045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6457996" y="5382621"/>
            <a:ext cx="424667" cy="6204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49965" y="6081342"/>
            <a:ext cx="2012084" cy="899109"/>
            <a:chOff x="5649965" y="6081342"/>
            <a:chExt cx="2012084" cy="8991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9965" y="6081342"/>
              <a:ext cx="2012084" cy="8991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29852" y="7925914"/>
            <a:ext cx="2012084" cy="899109"/>
            <a:chOff x="5629852" y="7925914"/>
            <a:chExt cx="2012084" cy="89910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9852" y="7925914"/>
              <a:ext cx="2012084" cy="89910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6457996" y="7218349"/>
            <a:ext cx="424667" cy="62045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16260" y="4449702"/>
            <a:ext cx="1316547" cy="50648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40531" y="4408619"/>
            <a:ext cx="2223530" cy="50648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956465" y="6279694"/>
            <a:ext cx="1316547" cy="50923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56465" y="8140045"/>
            <a:ext cx="1283937" cy="50648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6490" y="3022490"/>
            <a:ext cx="4418640" cy="178281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833" y="2081794"/>
            <a:ext cx="1397717" cy="178281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0531" y="6269198"/>
            <a:ext cx="5651281" cy="54253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25185" y="2489684"/>
            <a:ext cx="3968815" cy="48259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625185" y="4873365"/>
            <a:ext cx="4545029" cy="48190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269141" y="3059552"/>
            <a:ext cx="6247899" cy="50841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25182" y="3571967"/>
            <a:ext cx="7379701" cy="45050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33868" y="6762582"/>
            <a:ext cx="3341169" cy="448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2280174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411" y="1132801"/>
            <a:ext cx="2796031" cy="8228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335" y="1132802"/>
            <a:ext cx="1308641" cy="82283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0481" y="1018519"/>
            <a:ext cx="3018573" cy="12799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67102" y="5545639"/>
            <a:ext cx="6387307" cy="80425"/>
            <a:chOff x="3767102" y="5545639"/>
            <a:chExt cx="6387307" cy="80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767102" y="5545639"/>
              <a:ext cx="6387307" cy="804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01266" y="2392198"/>
            <a:ext cx="2012084" cy="899109"/>
            <a:chOff x="6001266" y="2392198"/>
            <a:chExt cx="2012084" cy="89910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1266" y="2392198"/>
              <a:ext cx="2012084" cy="89910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33531" y="2599484"/>
            <a:ext cx="1185006" cy="5064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94926" y="4236770"/>
            <a:ext cx="2012084" cy="899109"/>
            <a:chOff x="5994926" y="4236770"/>
            <a:chExt cx="2012084" cy="8991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4926" y="4236770"/>
              <a:ext cx="2012084" cy="89910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45293" y="2569103"/>
            <a:ext cx="4509247" cy="50648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6762758" y="3509940"/>
            <a:ext cx="424667" cy="62045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6762758" y="5382621"/>
            <a:ext cx="424667" cy="62045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54727" y="6081342"/>
            <a:ext cx="2012084" cy="899109"/>
            <a:chOff x="5954727" y="6081342"/>
            <a:chExt cx="2012084" cy="8991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4727" y="6081342"/>
              <a:ext cx="2012084" cy="8991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934614" y="7925914"/>
            <a:ext cx="2012084" cy="899109"/>
            <a:chOff x="5934614" y="7925914"/>
            <a:chExt cx="2012084" cy="89910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34614" y="7925914"/>
              <a:ext cx="2012084" cy="89910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400000">
            <a:off x="6762758" y="7218349"/>
            <a:ext cx="424667" cy="62045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34167" y="4470409"/>
            <a:ext cx="1683837" cy="50648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45293" y="4475284"/>
            <a:ext cx="2486608" cy="50923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61226" y="6279693"/>
            <a:ext cx="1363053" cy="52464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61227" y="8140045"/>
            <a:ext cx="1283937" cy="50648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75375" y="3142739"/>
            <a:ext cx="5716022" cy="178281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833" y="2081794"/>
            <a:ext cx="1397717" cy="178281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45293" y="6278722"/>
            <a:ext cx="3412343" cy="51006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29944" y="3126572"/>
            <a:ext cx="4082412" cy="48190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953753" y="4940032"/>
            <a:ext cx="5021360" cy="48259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929944" y="6768591"/>
            <a:ext cx="8679088" cy="4953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929944" y="7211839"/>
            <a:ext cx="4787075" cy="495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506" y="395894"/>
            <a:ext cx="1276312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34815" y="9994950"/>
            <a:ext cx="18555345" cy="76165"/>
            <a:chOff x="-134815" y="9994950"/>
            <a:chExt cx="18555345" cy="761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999495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59238" y="4517705"/>
            <a:ext cx="7484624" cy="228342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20828" y="1513371"/>
            <a:ext cx="4077213" cy="25809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88287" y="8334877"/>
            <a:ext cx="4910500" cy="5791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9334" y="5519334"/>
            <a:ext cx="7279505" cy="355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C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11180" y="7923810"/>
            <a:ext cx="18908075" cy="2190476"/>
            <a:chOff x="-311180" y="7923810"/>
            <a:chExt cx="18908075" cy="21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1180" y="7923810"/>
              <a:ext cx="18908075" cy="21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09524" y="5533649"/>
            <a:ext cx="6442566" cy="3132648"/>
            <a:chOff x="10609524" y="5533649"/>
            <a:chExt cx="6442566" cy="31326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9524" y="5533649"/>
              <a:ext cx="6442566" cy="31326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09524" y="2067352"/>
            <a:ext cx="6442566" cy="3132648"/>
            <a:chOff x="10609524" y="2067352"/>
            <a:chExt cx="6442566" cy="31326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9524" y="2067352"/>
              <a:ext cx="6442566" cy="31326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7089" y="2162590"/>
            <a:ext cx="7605768" cy="6408143"/>
            <a:chOff x="1537089" y="2162590"/>
            <a:chExt cx="7605768" cy="6408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7089" y="2162590"/>
              <a:ext cx="7605768" cy="64081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506" y="395894"/>
            <a:ext cx="1220541" cy="41141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117249" y="214600"/>
            <a:ext cx="18555345" cy="76165"/>
            <a:chOff x="-117249" y="214600"/>
            <a:chExt cx="18555345" cy="761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17249" y="214600"/>
              <a:ext cx="18555345" cy="7616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96382" y="418751"/>
            <a:ext cx="1447134" cy="3657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34815" y="858539"/>
            <a:ext cx="18555345" cy="76165"/>
            <a:chOff x="-134815" y="858539"/>
            <a:chExt cx="18555345" cy="7616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-134815" y="858539"/>
              <a:ext cx="18555345" cy="7616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73335" y="5862592"/>
            <a:ext cx="728769" cy="77712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39411" y="6245086"/>
            <a:ext cx="616391" cy="76165"/>
            <a:chOff x="11939411" y="6245086"/>
            <a:chExt cx="616391" cy="7616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939411" y="6245086"/>
              <a:ext cx="616391" cy="7616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59346" y="6750792"/>
            <a:ext cx="5342921" cy="76165"/>
            <a:chOff x="11159346" y="6750792"/>
            <a:chExt cx="5342921" cy="7616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1159346" y="6750792"/>
              <a:ext cx="5342921" cy="7616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50816" y="7088883"/>
            <a:ext cx="5598034" cy="3699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73335" y="2396297"/>
            <a:ext cx="728769" cy="77712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939411" y="2769265"/>
            <a:ext cx="616391" cy="76165"/>
            <a:chOff x="11939411" y="2769265"/>
            <a:chExt cx="616391" cy="761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1939411" y="2769265"/>
              <a:ext cx="616391" cy="7616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449430" y="2392487"/>
            <a:ext cx="3982075" cy="8228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159346" y="3274972"/>
            <a:ext cx="5342921" cy="76165"/>
            <a:chOff x="11159346" y="3274972"/>
            <a:chExt cx="5342921" cy="7616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1159346" y="3274972"/>
              <a:ext cx="5342921" cy="7616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150816" y="3489254"/>
            <a:ext cx="5647860" cy="36997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37089" y="2162590"/>
            <a:ext cx="7647076" cy="6408143"/>
            <a:chOff x="1537089" y="2162590"/>
            <a:chExt cx="7647076" cy="6408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7089" y="2162590"/>
              <a:ext cx="7647076" cy="6408143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460859" y="5936878"/>
            <a:ext cx="3860856" cy="685697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140150" y="3841645"/>
            <a:ext cx="4445628" cy="37117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140150" y="4589340"/>
            <a:ext cx="4068122" cy="37178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140150" y="4219854"/>
            <a:ext cx="5550620" cy="39126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33292" y="7690683"/>
            <a:ext cx="4972006" cy="36997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72127" y="9061098"/>
            <a:ext cx="7974122" cy="401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사용자 지정</PresentationFormat>
  <Paragraphs>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hanul</cp:lastModifiedBy>
  <cp:revision>1</cp:revision>
  <dcterms:created xsi:type="dcterms:W3CDTF">2021-07-26T08:29:55Z</dcterms:created>
  <dcterms:modified xsi:type="dcterms:W3CDTF">2021-07-26T07:12:04Z</dcterms:modified>
</cp:coreProperties>
</file>