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2B5D-29DB-09B5-BFCC-1EA0C9095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38B2-137B-331F-CD26-10F835ED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75A0-A786-1688-2EC3-879E245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C58F-C1F8-2003-2D77-42EBBED6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01D-1820-456D-3C32-77C5AC0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F1B1-468E-3118-B061-41817A02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11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Atta Kakra Detome (Kay)</dc:creator>
  <cp:lastModifiedBy>Atta Kakra Detome (Kay)</cp:lastModifiedBy>
  <cp:revision>1</cp:revision>
  <dcterms:created xsi:type="dcterms:W3CDTF">2024-01-05T23:20:16Z</dcterms:created>
  <dcterms:modified xsi:type="dcterms:W3CDTF">2024-01-05T23:20:35Z</dcterms:modified>
</cp:coreProperties>
</file>