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7" d="100"/>
          <a:sy n="57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07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2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48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296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94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48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91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19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0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2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F795-AC8F-4C3C-BEB6-6A159169A24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6C3-F3FA-4404-9364-68945AB716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2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31430-A454-84A8-AC57-2A7BBA307D8A}"/>
              </a:ext>
            </a:extLst>
          </p:cNvPr>
          <p:cNvSpPr txBox="1"/>
          <p:nvPr/>
        </p:nvSpPr>
        <p:spPr>
          <a:xfrm>
            <a:off x="497840" y="395400"/>
            <a:ext cx="281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Name	: Muhammad Daffa Khairi</a:t>
            </a:r>
          </a:p>
          <a:p>
            <a:r>
              <a:rPr lang="en-US" sz="1400" dirty="0">
                <a:cs typeface="Times New Roman" panose="02020603050405020304" pitchFamily="18" charset="0"/>
              </a:rPr>
              <a:t>ID	: 2246176007</a:t>
            </a:r>
            <a:endParaRPr lang="en-ID" sz="14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1CB90-B2C1-15EE-669E-55165297B0BB}"/>
              </a:ext>
            </a:extLst>
          </p:cNvPr>
          <p:cNvSpPr txBox="1"/>
          <p:nvPr/>
        </p:nvSpPr>
        <p:spPr>
          <a:xfrm>
            <a:off x="497840" y="1033245"/>
            <a:ext cx="5862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A05</a:t>
            </a:r>
          </a:p>
          <a:p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/>
              <a:t>Goal</a:t>
            </a:r>
          </a:p>
          <a:p>
            <a:pPr algn="just"/>
            <a:r>
              <a:rPr lang="en-US" sz="1200" b="0" i="0" dirty="0">
                <a:effectLst/>
              </a:rPr>
              <a:t>	Complete the function “</a:t>
            </a:r>
            <a:r>
              <a:rPr lang="en-US" sz="1200" b="1" i="0" dirty="0" err="1">
                <a:effectLst/>
              </a:rPr>
              <a:t>calc_chain_code</a:t>
            </a:r>
            <a:r>
              <a:rPr lang="en-US" sz="1200" b="1" i="0" dirty="0">
                <a:effectLst/>
              </a:rPr>
              <a:t>()</a:t>
            </a:r>
            <a:r>
              <a:rPr lang="en-US" sz="1200" b="0" i="0" dirty="0">
                <a:effectLst/>
              </a:rPr>
              <a:t>“ in </a:t>
            </a:r>
            <a:r>
              <a:rPr lang="en-US" sz="1200" b="0" i="0" dirty="0" err="1">
                <a:effectLst/>
              </a:rPr>
              <a:t>chain.c</a:t>
            </a:r>
            <a:r>
              <a:rPr lang="en-US" sz="1200" b="0" i="0" dirty="0">
                <a:effectLst/>
              </a:rPr>
              <a:t>. Apply </a:t>
            </a:r>
            <a:r>
              <a:rPr lang="en-US" sz="1200" b="1" i="0" dirty="0">
                <a:effectLst/>
              </a:rPr>
              <a:t>labeling</a:t>
            </a:r>
            <a:r>
              <a:rPr lang="en-US" sz="1200" b="0" i="0" dirty="0">
                <a:effectLst/>
              </a:rPr>
              <a:t> and </a:t>
            </a:r>
            <a:r>
              <a:rPr lang="en-US" sz="1200" b="1" i="0" dirty="0">
                <a:effectLst/>
              </a:rPr>
              <a:t>contour </a:t>
            </a:r>
          </a:p>
          <a:p>
            <a:pPr algn="just"/>
            <a:r>
              <a:rPr lang="en-US" sz="1200" b="1" i="0" dirty="0">
                <a:effectLst/>
              </a:rPr>
              <a:t>detection</a:t>
            </a:r>
            <a:r>
              <a:rPr lang="en-US" sz="1200" b="0" i="0" dirty="0">
                <a:effectLst/>
              </a:rPr>
              <a:t> to binary image “</a:t>
            </a:r>
            <a:r>
              <a:rPr lang="en-US" sz="1200" b="1" i="0" dirty="0" err="1">
                <a:effectLst/>
              </a:rPr>
              <a:t>sample.pbm</a:t>
            </a:r>
            <a:r>
              <a:rPr lang="en-US" sz="1200" b="0" i="0" dirty="0">
                <a:effectLst/>
              </a:rPr>
              <a:t>”.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151A8-D870-E531-2F16-BDFB842B5725}"/>
              </a:ext>
            </a:extLst>
          </p:cNvPr>
          <p:cNvSpPr txBox="1"/>
          <p:nvPr/>
        </p:nvSpPr>
        <p:spPr>
          <a:xfrm>
            <a:off x="876300" y="5550701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/>
              <a:t>Figure 1. </a:t>
            </a:r>
            <a:r>
              <a:rPr lang="en-US" sz="1100" dirty="0"/>
              <a:t>Original Image</a:t>
            </a:r>
            <a:endParaRPr lang="en-ID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BDD2-1CD2-09B9-881A-ADDF62D96D0E}"/>
              </a:ext>
            </a:extLst>
          </p:cNvPr>
          <p:cNvSpPr txBox="1"/>
          <p:nvPr/>
        </p:nvSpPr>
        <p:spPr>
          <a:xfrm>
            <a:off x="876300" y="9215834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/>
              <a:t>Figure 2. </a:t>
            </a:r>
            <a:r>
              <a:rPr lang="en-US" sz="1100" dirty="0"/>
              <a:t>L</a:t>
            </a:r>
            <a:r>
              <a:rPr lang="en-US" sz="1100" i="0" dirty="0">
                <a:effectLst/>
              </a:rPr>
              <a:t>abeling and Contour </a:t>
            </a:r>
            <a:r>
              <a:rPr lang="en-US" sz="1100" dirty="0"/>
              <a:t>D</a:t>
            </a:r>
            <a:r>
              <a:rPr lang="en-US" sz="1100" i="0" dirty="0">
                <a:effectLst/>
              </a:rPr>
              <a:t>etection</a:t>
            </a:r>
            <a:r>
              <a:rPr lang="en-US" sz="1100" dirty="0"/>
              <a:t> Result</a:t>
            </a:r>
            <a:endParaRPr lang="en-ID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75FA3-FDAD-7EC9-35DC-F7A034B0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285133"/>
            <a:ext cx="5862320" cy="3297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97DEC-CBAB-59F0-4A64-A78F2644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5872851"/>
            <a:ext cx="5862320" cy="32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4BC0BCD-B3A9-9C9D-ECB2-907A9C00F47E}"/>
              </a:ext>
            </a:extLst>
          </p:cNvPr>
          <p:cNvSpPr txBox="1"/>
          <p:nvPr/>
        </p:nvSpPr>
        <p:spPr>
          <a:xfrm>
            <a:off x="497840" y="1289306"/>
            <a:ext cx="5862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Code Specification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sz="1200" b="1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4C9C31A-52CF-3436-9482-A414DD2C6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96223"/>
              </p:ext>
            </p:extLst>
          </p:nvPr>
        </p:nvGraphicFramePr>
        <p:xfrm>
          <a:off x="644260" y="1671913"/>
          <a:ext cx="553601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73">
                  <a:extLst>
                    <a:ext uri="{9D8B030D-6E8A-4147-A177-3AD203B41FA5}">
                      <a16:colId xmlns:a16="http://schemas.microsoft.com/office/drawing/2014/main" val="320508829"/>
                    </a:ext>
                  </a:extLst>
                </a:gridCol>
                <a:gridCol w="3089937">
                  <a:extLst>
                    <a:ext uri="{9D8B030D-6E8A-4147-A177-3AD203B41FA5}">
                      <a16:colId xmlns:a16="http://schemas.microsoft.com/office/drawing/2014/main" val="32470629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Filename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chain.c</a:t>
                      </a:r>
                      <a:endParaRPr lang="en-ID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41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200" b="1"/>
                        <a:t>Specification of Function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2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calc_chain_code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8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Arguments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Bitmap* </a:t>
                      </a:r>
                      <a:r>
                        <a:rPr lang="en-US" sz="1200" dirty="0" err="1"/>
                        <a:t>labelIM</a:t>
                      </a:r>
                      <a:r>
                        <a:rPr lang="en-US" sz="1200" dirty="0"/>
                        <a:t>	(Input Binary Image)</a:t>
                      </a:r>
                    </a:p>
                    <a:p>
                      <a:r>
                        <a:rPr lang="en-US" sz="1200" dirty="0"/>
                        <a:t>int           </a:t>
                      </a:r>
                      <a:r>
                        <a:rPr lang="en-US" sz="1200" dirty="0" err="1"/>
                        <a:t>label_no</a:t>
                      </a:r>
                      <a:r>
                        <a:rPr lang="en-US" sz="1200" dirty="0"/>
                        <a:t>	(number of label)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Bitmap* </a:t>
                      </a:r>
                      <a:r>
                        <a:rPr lang="en-US" sz="1200" dirty="0" err="1"/>
                        <a:t>edgeIM</a:t>
                      </a:r>
                      <a:r>
                        <a:rPr lang="en-US" sz="1200" dirty="0"/>
                        <a:t>	(Output Binary Image)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71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Return Value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01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Summary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Chain code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43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840663-A59E-5770-6DB7-27C434485D30}"/>
              </a:ext>
            </a:extLst>
          </p:cNvPr>
          <p:cNvSpPr txBox="1"/>
          <p:nvPr/>
        </p:nvSpPr>
        <p:spPr>
          <a:xfrm>
            <a:off x="497840" y="4168084"/>
            <a:ext cx="5862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Code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5EA2949-0AC0-DA79-7E95-31949FC0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51759"/>
              </p:ext>
            </p:extLst>
          </p:nvPr>
        </p:nvGraphicFramePr>
        <p:xfrm>
          <a:off x="704850" y="4557486"/>
          <a:ext cx="54483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1332440368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306142781"/>
                    </a:ext>
                  </a:extLst>
                </a:gridCol>
              </a:tblGrid>
              <a:tr h="203978">
                <a:tc grid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Algorithm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detect_contour</a:t>
                      </a:r>
                      <a:endParaRPr lang="en-ID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58054"/>
                  </a:ext>
                </a:extLst>
              </a:tr>
              <a:tr h="33596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Variables :</a:t>
                      </a:r>
                      <a:endParaRPr lang="en-ID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x 	</a:t>
                      </a:r>
                      <a:r>
                        <a:rPr lang="en-US" sz="1100" i="0" dirty="0">
                          <a:solidFill>
                            <a:schemeClr val="tx1"/>
                          </a:solidFill>
                        </a:rPr>
                        <a:t>structure of input label image</a:t>
                      </a:r>
                    </a:p>
                    <a:p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ln 	</a:t>
                      </a:r>
                      <a:r>
                        <a:rPr lang="en-US" sz="1100" i="0" dirty="0">
                          <a:solidFill>
                            <a:schemeClr val="tx1"/>
                          </a:solidFill>
                        </a:rPr>
                        <a:t>number of label</a:t>
                      </a:r>
                    </a:p>
                    <a:p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y 	</a:t>
                      </a:r>
                      <a:r>
                        <a:rPr lang="en-US" sz="1100" i="0" dirty="0">
                          <a:solidFill>
                            <a:schemeClr val="tx1"/>
                          </a:solidFill>
                        </a:rPr>
                        <a:t>structure of output contour image</a:t>
                      </a:r>
                      <a:endParaRPr lang="en-ID" sz="11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046896"/>
                  </a:ext>
                </a:extLst>
              </a:tr>
              <a:tr h="606512">
                <a:tc gridSpan="2"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Initialize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: 	Set 0 to all pixel of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	 	</a:t>
                      </a:r>
                    </a:p>
                    <a:p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each label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in the image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detect pixel of label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by raster-scan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then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current point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cy, cx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to start point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sy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sx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5 to chain code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cn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  <a:p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          Do</a:t>
                      </a:r>
                    </a:p>
                    <a:p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               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target point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ty,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tx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to direction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cn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of current point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cy, cx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ty,tx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is not equal to l then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next direction (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</a:rPr>
                        <a:t>Fig.A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to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cn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ty,tx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is not equal to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Record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chain code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cn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target point (ty, 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</a:rPr>
                        <a:t>tx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to current point (cy, cx)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cy, cx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1, ln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ln + 1</a:t>
                      </a:r>
                    </a:p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next start code (Table A) to 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cn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1" i="0" dirty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current point (cy, cx) is not equal to start point (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</a:rPr>
                        <a:t>sy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i="0" dirty="0" err="1">
                          <a:solidFill>
                            <a:schemeClr val="tx1"/>
                          </a:solidFill>
                        </a:rPr>
                        <a:t>sx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6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1C91A8-D97D-8B68-9E25-787B05F63F14}"/>
              </a:ext>
            </a:extLst>
          </p:cNvPr>
          <p:cNvSpPr txBox="1"/>
          <p:nvPr/>
        </p:nvSpPr>
        <p:spPr>
          <a:xfrm>
            <a:off x="497839" y="251713"/>
            <a:ext cx="6190827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Code</a:t>
            </a:r>
          </a:p>
          <a:p>
            <a:pPr marL="228600" indent="-228600">
              <a:buAutoNum type="arabicPeriod"/>
            </a:pPr>
            <a:r>
              <a:rPr lang="en-US" sz="1100" dirty="0" err="1"/>
              <a:t>chain.c</a:t>
            </a:r>
            <a:endParaRPr lang="en-US" sz="1100" dirty="0"/>
          </a:p>
          <a:p>
            <a:endParaRPr lang="en-ID" sz="1000" b="0" dirty="0"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int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calc_chain_code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(Bitmap*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Bitmap*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edgeIM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/*********************************************/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chain_code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[8][2] = {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 0, 1},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{-1, 1},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{-1, 0},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{-1,-1},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 0,-1},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 1,-1},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 1, 0},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{ 1, 1} };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next_code_no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[8] = { 7,7, 1, 1, 3, 3, 5, 5}; /* next start code */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/*********************************************/</a:t>
            </a:r>
          </a:p>
          <a:p>
            <a:br>
              <a:rPr lang="en-ID" sz="1100" b="0" dirty="0"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latin typeface="Consolas" panose="020B0609020204030204" pitchFamily="49" charset="0"/>
              </a:rPr>
              <a:t>    int x, y, xx,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start_x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found,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code_length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char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code_str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[CODE_LENGTH_MAX];</a:t>
            </a:r>
          </a:p>
          <a:p>
            <a:br>
              <a:rPr lang="en-ID" sz="1100" b="0" dirty="0"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latin typeface="Consolas" panose="020B0609020204030204" pitchFamily="49" charset="0"/>
              </a:rPr>
              <a:t>    for (y = 0; y &lt;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-&gt;height; y++)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for (x = 0; x &lt;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-&gt;width; x++)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if (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-&gt;map[y *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-&gt;width + x] ==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goto</a:t>
            </a:r>
            <a:r>
              <a:rPr lang="en-ID" sz="1100" dirty="0">
                <a:latin typeface="Consolas" panose="020B0609020204030204" pitchFamily="49" charset="0"/>
              </a:rPr>
              <a:t> 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LABEL_FOUND;</a:t>
            </a:r>
          </a:p>
          <a:p>
            <a:br>
              <a:rPr lang="en-ID" sz="1100" b="0" dirty="0"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latin typeface="Consolas" panose="020B0609020204030204" pitchFamily="49" charset="0"/>
              </a:rPr>
              <a:t>LABEL_FOUND: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start_x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5;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code_length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do {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found = 0;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do {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xx = x +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chain_code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][1];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y +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chain_code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][0];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if ((xx &gt;= 0 &amp;&amp; xx &lt;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-&gt;width &amp;&amp;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&gt;= 0 &amp;&amp;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-&gt;height) &amp;&amp;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-&gt;map[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*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-&gt;width + xx] ==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label_no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    found = 1;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else {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    if (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&gt; 7)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} while (found == 0);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sprintf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(&amp;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code_str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code_length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], "%d",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code_length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x = xx;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y 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yy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edgeIM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-&gt;map[y *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edgeIM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-&gt;width + x] = 1;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next_code_no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[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code_no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} while (!(x ==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start_x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 &amp;&amp; y ==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("(%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d,%d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 %s\n",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start_x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start_y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code_str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D" sz="1100" b="0" dirty="0"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D" sz="1100" b="0" dirty="0" err="1">
                <a:effectLst/>
                <a:latin typeface="Consolas" panose="020B0609020204030204" pitchFamily="49" charset="0"/>
              </a:rPr>
              <a:t>code_length</a:t>
            </a:r>
            <a:r>
              <a:rPr lang="en-ID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34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804</Words>
  <Application>Microsoft Office PowerPoint</Application>
  <PresentationFormat>A4 Paper (210x297 mm)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DAFFA KHAIRI</dc:creator>
  <cp:lastModifiedBy>MUHAMMAD DAFFA KHAIRI</cp:lastModifiedBy>
  <cp:revision>14</cp:revision>
  <dcterms:created xsi:type="dcterms:W3CDTF">2022-10-09T03:49:54Z</dcterms:created>
  <dcterms:modified xsi:type="dcterms:W3CDTF">2022-11-10T04:57:27Z</dcterms:modified>
</cp:coreProperties>
</file>