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8"/>
    <p:restoredTop sz="94720"/>
  </p:normalViewPr>
  <p:slideViewPr>
    <p:cSldViewPr snapToGrid="0">
      <p:cViewPr>
        <p:scale>
          <a:sx n="192" d="100"/>
          <a:sy n="192" d="100"/>
        </p:scale>
        <p:origin x="228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BB67-EC08-1643-AA97-CC4C6BB8E038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51F0-AA3F-6D40-A348-BDEC270C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051F0-AA3F-6D40-A348-BDEC270CD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460-09EF-DF74-C4D4-7DB5D19B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639E-9609-A03C-2679-C8E3639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E1A-2EB5-82D4-8206-F4DC014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5E54-18D1-0988-26BC-3DDAF86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28A6-41DB-F1C0-E4CA-20DC6ACD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339-C6F7-51C6-60B6-0921C6C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A357-2841-FF43-6012-EF131A30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C680-4936-74CA-4413-232FA313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01A6-6A9B-4D7A-A040-8A765BC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D185-3EEA-ECC6-5FB1-F48790B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2355-97AF-A0BB-1985-3EDCED22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DC1EF-F855-B5E9-A3B3-EA2B6417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3D82-B6E8-825D-B321-D3F745D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C3DF-92FC-1BF2-C2D9-3FD1F5C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99B8-372F-B0C3-EC99-618CC58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730-3C39-4F45-6426-5EB314F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3A61-7220-E284-C98B-AEECFE54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3A1D-103D-180A-DA9D-4817D58A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2AC5-F12F-89D5-A3DD-0C05BF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9229-8FDF-3B68-9080-35704F4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BA0-2ECD-90CE-BBB7-43E9ADB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FE72-C989-662D-6DC7-E0EEAC9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4732-F5A4-BE07-65CF-CDACE136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216-2000-3ABF-4441-634C562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6FF0-E527-8D64-3059-66F5765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D79-6ECD-F3BD-B509-CC556AB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BA4F-B398-842A-DFE2-41637ED8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5679-6C1D-92DD-D7C1-400E023F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15AC-FFBD-0F7E-B05E-781A2FAB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C7BB-1313-8C97-5C99-34EDF40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D539-84DA-8B32-0B28-F8837BD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B11-7E37-E119-D13C-AA5048E8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70B9-DB35-A479-EE8C-93E7E79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39E3-4A47-7DAA-A9AA-5434D7BD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EEB87-9A55-52FA-3769-4C19D43DE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5E1F-14A2-9665-5537-2D177CF9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A9B0-189D-C81C-9433-6E26A78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69F1-36C0-15C5-9060-B6C11C9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A606C-91AA-03F0-FBDA-08414D5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10C-16D4-02E7-A7D1-0A9BFD64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F3EA-CE8D-C300-BE0A-70CC4D2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2A20-BF96-15BC-8A3F-CCB3307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0B33-4B8C-DF7F-1B7D-EDF546E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2E8DB-2EFF-004C-EACE-EF18921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00EF0-DA79-81B1-4C59-8BE4F76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88A3-82A3-5740-AC2E-C12E016F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1629-C64F-3B12-DD09-20AD325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FA7-E125-D338-1DD0-F0E3BCEF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E0F3-039D-F945-6071-E267E13E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47E6-2197-F143-D231-9A45092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6BD3-2A91-EAFF-5851-9144BABB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5D43-5801-40A7-B7BA-AE37746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EAA-94A2-A44C-8936-E74F5C9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25DC-5917-21F6-5665-FF4652F0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A1C2-181A-F6CC-3B70-0B4FF9D0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FB24-6028-C912-264F-FA9F20C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F15B-E787-AE9F-9E44-869F3FE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129-2ECC-49C8-B8CF-36DFE15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8145-6E9B-B644-8256-2918E517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3257-6381-5EAC-2C74-3A3C1766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6D8E-BCD8-7A20-53A0-9F3DFBEF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D82B-2C9E-5F48-8F55-34F1553FF576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988-CB83-5D5D-B55D-EA0A4A03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E48-30E6-8986-2B11-638A091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67B29CF-D273-B97D-0CB3-6B8B5D5D0312}"/>
              </a:ext>
            </a:extLst>
          </p:cNvPr>
          <p:cNvGrpSpPr/>
          <p:nvPr/>
        </p:nvGrpSpPr>
        <p:grpSpPr>
          <a:xfrm>
            <a:off x="273879" y="18337"/>
            <a:ext cx="11805767" cy="6582651"/>
            <a:chOff x="273879" y="18337"/>
            <a:chExt cx="11805767" cy="6582651"/>
          </a:xfrm>
        </p:grpSpPr>
        <p:pic>
          <p:nvPicPr>
            <p:cNvPr id="1026" name="Picture 2" descr="Generated image">
              <a:extLst>
                <a:ext uri="{FF2B5EF4-FFF2-40B4-BE49-F238E27FC236}">
                  <a16:creationId xmlns:a16="http://schemas.microsoft.com/office/drawing/2014/main" id="{C3B68C14-29C9-05E5-607F-5719A6874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3" t="2473" b="14510"/>
            <a:stretch>
              <a:fillRect/>
            </a:stretch>
          </p:blipFill>
          <p:spPr bwMode="auto">
            <a:xfrm>
              <a:off x="3276096" y="836467"/>
              <a:ext cx="5009751" cy="483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DD2C9E-0BF0-A12D-5A5F-616D5290957D}"/>
                </a:ext>
              </a:extLst>
            </p:cNvPr>
            <p:cNvSpPr txBox="1"/>
            <p:nvPr/>
          </p:nvSpPr>
          <p:spPr>
            <a:xfrm>
              <a:off x="3342707" y="3169397"/>
              <a:ext cx="520783" cy="417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AF0C20-1711-FA47-AB3C-26DBF7ECCBBF}"/>
                </a:ext>
              </a:extLst>
            </p:cNvPr>
            <p:cNvSpPr txBox="1"/>
            <p:nvPr/>
          </p:nvSpPr>
          <p:spPr>
            <a:xfrm>
              <a:off x="273879" y="2879350"/>
              <a:ext cx="3329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7518FD-C153-DD8F-C969-225148E64997}"/>
                </a:ext>
              </a:extLst>
            </p:cNvPr>
            <p:cNvSpPr txBox="1"/>
            <p:nvPr/>
          </p:nvSpPr>
          <p:spPr>
            <a:xfrm>
              <a:off x="8660601" y="1294175"/>
              <a:ext cx="2244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for values inside the domain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E4ADFF-DBE8-0D12-6C0F-76B87AE4E363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80" y="3378316"/>
              <a:ext cx="339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43458-5550-7A2E-044E-44A976770B68}"/>
                </a:ext>
              </a:extLst>
            </p:cNvPr>
            <p:cNvSpPr txBox="1"/>
            <p:nvPr/>
          </p:nvSpPr>
          <p:spPr>
            <a:xfrm>
              <a:off x="4592552" y="5893102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F0DAF0-6EC2-1056-A84C-FE62D00934AE}"/>
                </a:ext>
              </a:extLst>
            </p:cNvPr>
            <p:cNvSpPr txBox="1"/>
            <p:nvPr/>
          </p:nvSpPr>
          <p:spPr>
            <a:xfrm>
              <a:off x="8660601" y="3024373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FC46B8-AFA1-3500-5BA4-035B3B62B46A}"/>
                </a:ext>
              </a:extLst>
            </p:cNvPr>
            <p:cNvSpPr txBox="1"/>
            <p:nvPr/>
          </p:nvSpPr>
          <p:spPr>
            <a:xfrm>
              <a:off x="4193274" y="18337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B7B5DF-5CAA-6D21-0742-420995264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5847" y="3378316"/>
              <a:ext cx="374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D0B061-325C-B4D2-A82C-E8BECF24F7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2416" y="701288"/>
              <a:ext cx="0" cy="2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941FDE-DCDA-9203-0115-FFBCAC1B9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2796" y="5672614"/>
              <a:ext cx="0" cy="2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BB8848-200F-3D47-CCD4-7470B83E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705" y="1896256"/>
              <a:ext cx="963896" cy="5199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C3275-CC71-A988-E52B-9DF851AA6F37}"/>
                  </a:ext>
                </a:extLst>
              </p:cNvPr>
              <p:cNvSpPr txBox="1"/>
              <p:nvPr/>
            </p:nvSpPr>
            <p:spPr>
              <a:xfrm>
                <a:off x="5615629" y="3033238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C3275-CC71-A988-E52B-9DF851AA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29" y="3033238"/>
                <a:ext cx="8154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EA1A2-61A4-1A3E-8310-F8D6A93C985F}"/>
                  </a:ext>
                </a:extLst>
              </p:cNvPr>
              <p:cNvSpPr txBox="1"/>
              <p:nvPr/>
            </p:nvSpPr>
            <p:spPr>
              <a:xfrm>
                <a:off x="6120087" y="3024373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EA1A2-61A4-1A3E-8310-F8D6A93C9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87" y="3024373"/>
                <a:ext cx="815449" cy="400110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B6BFF-0A53-6697-5564-E988DB1FAB69}"/>
                  </a:ext>
                </a:extLst>
              </p:cNvPr>
              <p:cNvSpPr txBox="1"/>
              <p:nvPr/>
            </p:nvSpPr>
            <p:spPr>
              <a:xfrm>
                <a:off x="4965522" y="3024373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B6BFF-0A53-6697-5564-E988DB1F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22" y="3024373"/>
                <a:ext cx="815449" cy="400110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8FA2E-ED27-5D1D-E7D3-834A26A5212D}"/>
                  </a:ext>
                </a:extLst>
              </p:cNvPr>
              <p:cNvSpPr txBox="1"/>
              <p:nvPr/>
            </p:nvSpPr>
            <p:spPr>
              <a:xfrm>
                <a:off x="3195373" y="384521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8FA2E-ED27-5D1D-E7D3-834A26A5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73" y="384521"/>
                <a:ext cx="815449" cy="400110"/>
              </a:xfrm>
              <a:prstGeom prst="rect">
                <a:avLst/>
              </a:prstGeom>
              <a:blipFill>
                <a:blip r:embed="rId7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29A9F-1C48-E44E-6716-3D21657E1FB9}"/>
              </a:ext>
            </a:extLst>
          </p:cNvPr>
          <p:cNvCxnSpPr/>
          <p:nvPr/>
        </p:nvCxnSpPr>
        <p:spPr>
          <a:xfrm>
            <a:off x="3301403" y="807250"/>
            <a:ext cx="587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EC20C-F484-F911-BBB1-F4DC371194B8}"/>
                  </a:ext>
                </a:extLst>
              </p:cNvPr>
              <p:cNvSpPr txBox="1"/>
              <p:nvPr/>
            </p:nvSpPr>
            <p:spPr>
              <a:xfrm>
                <a:off x="747443" y="1478605"/>
                <a:ext cx="2153899" cy="67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EC20C-F484-F911-BBB1-F4DC3711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3" y="1478605"/>
                <a:ext cx="2153899" cy="677621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500FBB-3017-82B7-282D-0E603FABC690}"/>
              </a:ext>
            </a:extLst>
          </p:cNvPr>
          <p:cNvCxnSpPr>
            <a:cxnSpLocks/>
          </p:cNvCxnSpPr>
          <p:nvPr/>
        </p:nvCxnSpPr>
        <p:spPr>
          <a:xfrm>
            <a:off x="2755311" y="2112305"/>
            <a:ext cx="2860318" cy="1010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9D6A3CC-58CC-460B-583B-EF4F0E95FB6E}"/>
              </a:ext>
            </a:extLst>
          </p:cNvPr>
          <p:cNvSpPr>
            <a:spLocks noChangeAspect="1"/>
          </p:cNvSpPr>
          <p:nvPr/>
        </p:nvSpPr>
        <p:spPr>
          <a:xfrm>
            <a:off x="5896134" y="3378316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54A619-BE24-5A31-55A5-203A31B6DE9F}"/>
              </a:ext>
            </a:extLst>
          </p:cNvPr>
          <p:cNvSpPr>
            <a:spLocks noChangeAspect="1"/>
          </p:cNvSpPr>
          <p:nvPr/>
        </p:nvSpPr>
        <p:spPr>
          <a:xfrm>
            <a:off x="5318661" y="3396772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8BDD06-7686-2A85-AA09-9C92BB7C9BA1}"/>
              </a:ext>
            </a:extLst>
          </p:cNvPr>
          <p:cNvSpPr>
            <a:spLocks noChangeAspect="1"/>
          </p:cNvSpPr>
          <p:nvPr/>
        </p:nvSpPr>
        <p:spPr>
          <a:xfrm>
            <a:off x="6469902" y="3387907"/>
            <a:ext cx="73152" cy="731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Ping [AER E]</dc:creator>
  <cp:lastModifiedBy>He, Ping [AER E]</cp:lastModifiedBy>
  <cp:revision>9</cp:revision>
  <dcterms:created xsi:type="dcterms:W3CDTF">2025-08-03T01:16:14Z</dcterms:created>
  <dcterms:modified xsi:type="dcterms:W3CDTF">2025-08-04T13:29:16Z</dcterms:modified>
</cp:coreProperties>
</file>