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4C9"/>
    <a:srgbClr val="4E94B1"/>
    <a:srgbClr val="F3706D"/>
    <a:srgbClr val="FFE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40F46-D1EA-4868-9B87-F431ED8C8F9F}" v="16" dt="2019-10-09T20:28:13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20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EB760-3FA6-4B2E-86B0-F28ED5378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10BD64-1ECB-42AF-A8FC-D419D5988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B99F8-09D5-4E8C-9759-EC8BBE09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0D4A75-E431-4395-A4E3-DC34F5EB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ADA30-696F-4F1A-87F2-7F65A291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31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F166B-4527-4713-B08B-6F620FE2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8C5B42-A7E3-406A-A47A-3F545199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46AB8-7C5E-45DB-A2AB-699D2227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45057-657F-4475-B24C-C19480C9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8D15F-1BD6-4FAF-9946-433E3908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295C17-88A7-4A31-9799-B22118B72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946AC6-404B-4AC2-870F-B9FF909A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064AC-9EA2-442F-9A08-D31EF66B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DDD407-7B89-4AE7-BC5E-24BA03CA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F35001-09DE-4C91-AC4B-816A8742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8BF18-E54E-4C03-9C65-9C3C8B42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330D0-0ACF-4598-B1C2-3A589FE4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12DE5-DEC1-41DD-B0BE-68CF00A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EDA9E-B71F-44FC-B2F0-941CC75D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A6C76-0751-4E60-8C59-6113AC6E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47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2B805-3674-405D-A495-6346ECAD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8545C9-178B-441C-A2A1-783B0D14F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28B76C-E2B3-497D-996F-8332DC78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8BBB9-CC3C-426C-BE10-1901BCF7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8C535-62AF-4A5F-A326-2CCC69A1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73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EACE4-2F32-462E-8626-7CC67691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8FE50-2444-415B-8731-CFBBB5674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454E0-0FBB-4EA6-8096-90142732E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662656-DD5F-4D7C-8A38-D45564E2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55B28A-8757-4D26-ACEC-BD813298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91082-FB2E-464A-81BE-433D9A7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81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420C4-729C-45EA-ADDD-BA3625AC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DC9C26-0529-4A22-B586-5ADF0B8D0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B1BE08-61EA-4764-AB60-B9CF2B05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F8E326-BEE1-454F-B986-F3BD9C953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3AB755-AAE5-4E2D-9910-DE1568D79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F3304-90A0-488D-B3B2-86A59671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68A391-BC00-42F2-ACCE-522F8273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DF41AE-CC84-47F4-8CE4-8D1C6E21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9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CE767-8775-48D4-B197-C338F27F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C3E84B-4DAD-4EFB-A672-E267BB02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E042D1-12DE-4CBC-9D6E-FD2AE3B6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8AD13B-0245-4203-937F-FF5C8E36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682C91-BE6B-4CE4-8334-BFE83C8C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19FA19-8112-4AEC-A04B-85E5C86E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332859-9813-4C84-AEE8-3EBEF830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09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02A6B-E23F-42FC-AF19-849D92EC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69436-50E3-4339-9738-3EF16D5E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5E7659-2719-40DE-AA47-28C9239D5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1ABED9-5380-400A-8C26-09596CE4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F4C3AF-C509-4DCA-8A90-1470F9ED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E943AC-657F-4BA7-B868-F69AA2BC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2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A94BF-7D1C-470D-B2BC-2CE309E6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789273-1E74-47EB-BD58-6E531A0C9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E8E22C-70D6-4C90-8172-0D3602439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E3F984-BA97-4DC3-89D2-C0815676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D4ACC0-2EBC-4263-AE95-D9B623BF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D7F6E-0DC2-42E3-B2F7-2EA8FD8C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33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5B7146-D609-4C3D-BFFD-373A89A2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8C0DE6-00AF-4885-A57A-2A865722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7D5E4-BAA0-435D-B1CA-BFF359525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833E-B7D2-4EC7-8E16-F2E0DAA5DA4B}" type="datetimeFigureOut">
              <a:rPr lang="de-DE" smtClean="0"/>
              <a:t>30.01.2020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40957-3046-426F-8232-24807C5F2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A86E83-23A3-479D-8A32-B8BAA63BB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7F34-5519-4F16-B2AE-0D15CA8D3B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, Text, Baum enthält.&#10;&#10;Automatisch generierte Beschreibung">
            <a:extLst>
              <a:ext uri="{FF2B5EF4-FFF2-40B4-BE49-F238E27FC236}">
                <a16:creationId xmlns:a16="http://schemas.microsoft.com/office/drawing/2014/main" id="{2AEB6EAC-D560-4C9E-9C7A-D55BDD560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66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55125">
                <a:srgbClr val="DCDCDC"/>
              </a:gs>
              <a:gs pos="47250">
                <a:srgbClr val="E0E0E0"/>
              </a:gs>
              <a:gs pos="31500">
                <a:srgbClr val="E9E9E9"/>
              </a:gs>
              <a:gs pos="0">
                <a:schemeClr val="accent3">
                  <a:lumMod val="5000"/>
                  <a:lumOff val="95000"/>
                </a:schemeClr>
              </a:gs>
              <a:gs pos="63000">
                <a:schemeClr val="accent3">
                  <a:lumMod val="45000"/>
                  <a:lumOff val="55000"/>
                  <a:alpha val="46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Titel 6">
            <a:extLst>
              <a:ext uri="{FF2B5EF4-FFF2-40B4-BE49-F238E27FC236}">
                <a16:creationId xmlns:a16="http://schemas.microsoft.com/office/drawing/2014/main" id="{53A6E755-1F9B-49A9-877D-87A2C7CCA42F}"/>
              </a:ext>
            </a:extLst>
          </p:cNvPr>
          <p:cNvSpPr txBox="1">
            <a:spLocks/>
          </p:cNvSpPr>
          <p:nvPr/>
        </p:nvSpPr>
        <p:spPr>
          <a:xfrm>
            <a:off x="1831016" y="1640359"/>
            <a:ext cx="8529967" cy="3577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1000" dirty="0">
                <a:solidFill>
                  <a:srgbClr val="F3706D"/>
                </a:solidFill>
                <a:latin typeface="Medio" pitchFamily="50" charset="0"/>
              </a:rPr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99505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A G</dc:title>
  <dc:creator>Marlas 009</dc:creator>
  <cp:lastModifiedBy>Marlas 009</cp:lastModifiedBy>
  <cp:revision>4</cp:revision>
  <dcterms:created xsi:type="dcterms:W3CDTF">2019-09-23T23:05:36Z</dcterms:created>
  <dcterms:modified xsi:type="dcterms:W3CDTF">2020-01-30T10:03:00Z</dcterms:modified>
</cp:coreProperties>
</file>