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+r94qu9RmE5JCQRx9U6JZ+hs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925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978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63f52bd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g1963f52bd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68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63f52bd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1963f52bd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42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63f52bd7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1963f52bd7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1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63f52bd7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1963f52bd7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3927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34425003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g1934425003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93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17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07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89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5d64a572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95d64a572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175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794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68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95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63f52bd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1963f52bd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12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742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hyperlink" Target="https://www.pinterest.co.k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tionpages.com/" TargetMode="External"/><Relationship Id="rId5" Type="http://schemas.openxmlformats.org/officeDocument/2006/relationships/hyperlink" Target="https://www.notionwizard.com/" TargetMode="External"/><Relationship Id="rId4" Type="http://schemas.openxmlformats.org/officeDocument/2006/relationships/hyperlink" Target="https://notionbox.oopy.io/template/category/al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notion.so/ko-kr/help/guid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80480" y="625871"/>
            <a:ext cx="16925315" cy="9034337"/>
            <a:chOff x="0" y="0"/>
            <a:chExt cx="126402654" cy="67470778"/>
          </a:xfrm>
        </p:grpSpPr>
        <p:sp>
          <p:nvSpPr>
            <p:cNvPr id="85" name="Google Shape;85;p1"/>
            <p:cNvSpPr/>
            <p:nvPr/>
          </p:nvSpPr>
          <p:spPr>
            <a:xfrm>
              <a:off x="72390" y="72390"/>
              <a:ext cx="126257871" cy="67325995"/>
            </a:xfrm>
            <a:custGeom>
              <a:avLst/>
              <a:gdLst/>
              <a:ahLst/>
              <a:cxnLst/>
              <a:rect l="l" t="t" r="r" b="b"/>
              <a:pathLst>
                <a:path w="126257871" h="67325995" extrusionOk="0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0" y="0"/>
              <a:ext cx="126402654" cy="67470778"/>
            </a:xfrm>
            <a:custGeom>
              <a:avLst/>
              <a:gdLst/>
              <a:ahLst/>
              <a:cxnLst/>
              <a:rect l="l" t="t" r="r" b="b"/>
              <a:pathLst>
                <a:path w="126402654" h="67470778" extrusionOk="0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87" name="Google Shape;87;p1"/>
          <p:cNvGrpSpPr/>
          <p:nvPr/>
        </p:nvGrpSpPr>
        <p:grpSpPr>
          <a:xfrm>
            <a:off x="2113747" y="3282842"/>
            <a:ext cx="14060499" cy="4551555"/>
            <a:chOff x="226908" y="-3960814"/>
            <a:chExt cx="16381800" cy="8537900"/>
          </a:xfrm>
        </p:grpSpPr>
        <p:grpSp>
          <p:nvGrpSpPr>
            <p:cNvPr id="88" name="Google Shape;88;p1"/>
            <p:cNvGrpSpPr/>
            <p:nvPr/>
          </p:nvGrpSpPr>
          <p:grpSpPr>
            <a:xfrm>
              <a:off x="2748290" y="65672"/>
              <a:ext cx="10631089" cy="4511414"/>
              <a:chOff x="-8" y="-5039104"/>
              <a:chExt cx="16440449" cy="6976676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12702" y="-5039104"/>
                <a:ext cx="16415049" cy="6976129"/>
              </a:xfrm>
              <a:custGeom>
                <a:avLst/>
                <a:gdLst/>
                <a:ahLst/>
                <a:cxnLst/>
                <a:rect l="l" t="t" r="r" b="b"/>
                <a:pathLst>
                  <a:path w="16415049" h="1913890" extrusionOk="0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B9BB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0"/>
                  <a:buFont typeface="Arial"/>
                  <a:buNone/>
                </a:pPr>
                <a:r>
                  <a:rPr lang="en-US" sz="35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  노션 사용하기 (기초)</a:t>
                </a:r>
                <a:endParaRPr sz="3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0"/>
                  <a:buFont typeface="Arial"/>
                  <a:buNone/>
                </a:pPr>
                <a:r>
                  <a:rPr lang="en-US" sz="35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 노션으로 협업하기</a:t>
                </a:r>
                <a:endParaRPr sz="3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-8" y="-5039024"/>
                <a:ext cx="16440449" cy="6976596"/>
              </a:xfrm>
              <a:custGeom>
                <a:avLst/>
                <a:gdLst/>
                <a:ahLst/>
                <a:cxnLst/>
                <a:rect l="l" t="t" r="r" b="b"/>
                <a:pathLst>
                  <a:path w="16440449" h="1939290" extrusionOk="0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1"/>
            <p:cNvSpPr txBox="1"/>
            <p:nvPr/>
          </p:nvSpPr>
          <p:spPr>
            <a:xfrm>
              <a:off x="226908" y="-3960814"/>
              <a:ext cx="16381800" cy="23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999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Notion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" name="Google Shape;92;p1"/>
          <p:cNvCxnSpPr/>
          <p:nvPr/>
        </p:nvCxnSpPr>
        <p:spPr>
          <a:xfrm rot="4813">
            <a:off x="680472" y="2535262"/>
            <a:ext cx="1692691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475" y="778450"/>
            <a:ext cx="1651525" cy="16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3268700" y="8367200"/>
            <a:ext cx="4337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UMC HUFS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Spring 파트장 최예지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g1963f52bd74_0_33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g1963f52bd74_0_33"/>
          <p:cNvSpPr txBox="1"/>
          <p:nvPr/>
        </p:nvSpPr>
        <p:spPr>
          <a:xfrm>
            <a:off x="244100" y="147575"/>
            <a:ext cx="14544900" cy="129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6999" b="1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699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lang="en-US" sz="699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명세서</a:t>
            </a:r>
            <a:r>
              <a:rPr lang="en-US" sz="699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(feat. </a:t>
            </a:r>
            <a:r>
              <a:rPr lang="en-US" sz="699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구글</a:t>
            </a:r>
            <a:r>
              <a:rPr lang="en-US" sz="699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99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드라이브</a:t>
            </a:r>
            <a:r>
              <a:rPr lang="en-US" sz="699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963f52bd74_0_33"/>
          <p:cNvSpPr txBox="1"/>
          <p:nvPr/>
        </p:nvSpPr>
        <p:spPr>
          <a:xfrm>
            <a:off x="506500" y="1599313"/>
            <a:ext cx="1114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명세서란? 클라이언트 - 서버 소통하는 통로 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g1963f52bd74_0_33"/>
          <p:cNvGrpSpPr/>
          <p:nvPr/>
        </p:nvGrpSpPr>
        <p:grpSpPr>
          <a:xfrm>
            <a:off x="9466999" y="2456500"/>
            <a:ext cx="7905426" cy="1462472"/>
            <a:chOff x="0" y="0"/>
            <a:chExt cx="66768799" cy="24787656"/>
          </a:xfrm>
        </p:grpSpPr>
        <p:sp>
          <p:nvSpPr>
            <p:cNvPr id="232" name="Google Shape;232;g1963f52bd74_0_33"/>
            <p:cNvSpPr/>
            <p:nvPr/>
          </p:nvSpPr>
          <p:spPr>
            <a:xfrm>
              <a:off x="72390" y="72390"/>
              <a:ext cx="66624016" cy="24642875"/>
            </a:xfrm>
            <a:custGeom>
              <a:avLst/>
              <a:gdLst/>
              <a:ahLst/>
              <a:cxnLst/>
              <a:rect l="l" t="t" r="r" b="b"/>
              <a:pathLst>
                <a:path w="66624016" h="24642875" extrusionOk="0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233" name="Google Shape;233;g1963f52bd74_0_33"/>
            <p:cNvSpPr/>
            <p:nvPr/>
          </p:nvSpPr>
          <p:spPr>
            <a:xfrm>
              <a:off x="0" y="0"/>
              <a:ext cx="66768799" cy="24787656"/>
            </a:xfrm>
            <a:custGeom>
              <a:avLst/>
              <a:gdLst/>
              <a:ahLst/>
              <a:cxnLst/>
              <a:rect l="l" t="t" r="r" b="b"/>
              <a:pathLst>
                <a:path w="66768799" h="24787656" extrusionOk="0">
                  <a:moveTo>
                    <a:pt x="66624020" y="24642876"/>
                  </a:moveTo>
                  <a:lnTo>
                    <a:pt x="66768799" y="24642876"/>
                  </a:lnTo>
                  <a:lnTo>
                    <a:pt x="66768799" y="24787656"/>
                  </a:lnTo>
                  <a:lnTo>
                    <a:pt x="66624020" y="24787656"/>
                  </a:lnTo>
                  <a:lnTo>
                    <a:pt x="66624020" y="2464287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4642876"/>
                  </a:lnTo>
                  <a:lnTo>
                    <a:pt x="0" y="24642876"/>
                  </a:lnTo>
                  <a:lnTo>
                    <a:pt x="0" y="144780"/>
                  </a:lnTo>
                  <a:close/>
                  <a:moveTo>
                    <a:pt x="0" y="24642876"/>
                  </a:moveTo>
                  <a:lnTo>
                    <a:pt x="144780" y="24642876"/>
                  </a:lnTo>
                  <a:lnTo>
                    <a:pt x="144780" y="24787656"/>
                  </a:lnTo>
                  <a:lnTo>
                    <a:pt x="0" y="24787656"/>
                  </a:lnTo>
                  <a:lnTo>
                    <a:pt x="0" y="24642876"/>
                  </a:lnTo>
                  <a:close/>
                  <a:moveTo>
                    <a:pt x="66624020" y="144780"/>
                  </a:moveTo>
                  <a:lnTo>
                    <a:pt x="66768799" y="144780"/>
                  </a:lnTo>
                  <a:lnTo>
                    <a:pt x="66768799" y="24642876"/>
                  </a:lnTo>
                  <a:lnTo>
                    <a:pt x="66624020" y="24642876"/>
                  </a:lnTo>
                  <a:lnTo>
                    <a:pt x="66624020" y="144780"/>
                  </a:lnTo>
                  <a:close/>
                  <a:moveTo>
                    <a:pt x="144780" y="24642876"/>
                  </a:moveTo>
                  <a:lnTo>
                    <a:pt x="66624020" y="24642876"/>
                  </a:lnTo>
                  <a:lnTo>
                    <a:pt x="66624020" y="24787656"/>
                  </a:lnTo>
                  <a:lnTo>
                    <a:pt x="144780" y="24787656"/>
                  </a:lnTo>
                  <a:lnTo>
                    <a:pt x="144780" y="24642876"/>
                  </a:lnTo>
                  <a:close/>
                  <a:moveTo>
                    <a:pt x="66624020" y="0"/>
                  </a:moveTo>
                  <a:lnTo>
                    <a:pt x="66768799" y="0"/>
                  </a:lnTo>
                  <a:lnTo>
                    <a:pt x="66768799" y="144780"/>
                  </a:lnTo>
                  <a:lnTo>
                    <a:pt x="66624020" y="144780"/>
                  </a:lnTo>
                  <a:lnTo>
                    <a:pt x="666240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6624020" y="0"/>
                  </a:lnTo>
                  <a:lnTo>
                    <a:pt x="666240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234" name="Google Shape;234;g1963f52bd74_0_33"/>
          <p:cNvSpPr txBox="1"/>
          <p:nvPr/>
        </p:nvSpPr>
        <p:spPr>
          <a:xfrm>
            <a:off x="9543825" y="2587188"/>
            <a:ext cx="85725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</a:t>
            </a:r>
            <a:r>
              <a:rPr lang="en-US" sz="2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/embed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에 </a:t>
            </a:r>
            <a:r>
              <a:rPr lang="en-US" sz="2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클릭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▪️ 구글 계정 연동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▪️  업로드 할 시트 링크 작성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963f52bd7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6999" y="4452275"/>
            <a:ext cx="7903900" cy="52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963f52bd74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8750" y="2456500"/>
            <a:ext cx="39624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963f52bd74_0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7043500"/>
            <a:ext cx="8591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963f52bd74_0_33"/>
          <p:cNvPicPr preferRelativeResize="0"/>
          <p:nvPr/>
        </p:nvPicPr>
        <p:blipFill rotWithShape="1">
          <a:blip r:embed="rId6">
            <a:alphaModFix/>
          </a:blip>
          <a:srcRect l="8551" r="19042"/>
          <a:stretch/>
        </p:blipFill>
        <p:spPr>
          <a:xfrm>
            <a:off x="931300" y="2914675"/>
            <a:ext cx="3523024" cy="33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1963f52bd74_0_56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g1963f52bd74_0_56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☑️기타 기능/방법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963f52bd74_0_56"/>
          <p:cNvSpPr txBox="1"/>
          <p:nvPr/>
        </p:nvSpPr>
        <p:spPr>
          <a:xfrm>
            <a:off x="506500" y="1767988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댓글 기능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1963f52bd74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488" y="6100113"/>
            <a:ext cx="128682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963f52bd74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88" y="2706125"/>
            <a:ext cx="88296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g1963f52bd74_0_98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g1963f52bd74_0_98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☑️기타 기능/방법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963f52bd74_0_98"/>
          <p:cNvSpPr txBox="1"/>
          <p:nvPr/>
        </p:nvSpPr>
        <p:spPr>
          <a:xfrm>
            <a:off x="506500" y="1599313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회의록 작성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1963f52bd74_0_98"/>
          <p:cNvPicPr preferRelativeResize="0"/>
          <p:nvPr/>
        </p:nvPicPr>
        <p:blipFill rotWithShape="1">
          <a:blip r:embed="rId3">
            <a:alphaModFix/>
          </a:blip>
          <a:srcRect b="-30429"/>
          <a:stretch/>
        </p:blipFill>
        <p:spPr>
          <a:xfrm>
            <a:off x="506500" y="2368777"/>
            <a:ext cx="13601700" cy="39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963f52bd74_0_98"/>
          <p:cNvSpPr txBox="1"/>
          <p:nvPr/>
        </p:nvSpPr>
        <p:spPr>
          <a:xfrm>
            <a:off x="506500" y="5404338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깃허브 연동 (업데이트, 이슈 확인 가능) -&gt; 링크만 복사 붙여넣기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963f52bd74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500" y="6050838"/>
            <a:ext cx="11794086" cy="393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g1963f52bd74_0_110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g1963f52bd74_0_110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☑️기타 기능/방법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963f52bd74_0_110"/>
          <p:cNvSpPr txBox="1"/>
          <p:nvPr/>
        </p:nvSpPr>
        <p:spPr>
          <a:xfrm>
            <a:off x="506500" y="1767988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정보 공유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1963f52bd74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00" y="2622813"/>
            <a:ext cx="8829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g19344250030_0_3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g19344250030_0_3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>
                <a:latin typeface="Calibri"/>
                <a:ea typeface="Calibri"/>
                <a:cs typeface="Calibri"/>
                <a:sym typeface="Calibri"/>
              </a:rPr>
              <a:t>템플릿 활용하기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g1934425003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75"/>
            <a:ext cx="11532301" cy="8224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g19344250030_0_3"/>
          <p:cNvGrpSpPr/>
          <p:nvPr/>
        </p:nvGrpSpPr>
        <p:grpSpPr>
          <a:xfrm>
            <a:off x="12169225" y="1628773"/>
            <a:ext cx="5608579" cy="5133524"/>
            <a:chOff x="0" y="0"/>
            <a:chExt cx="66768799" cy="24787656"/>
          </a:xfrm>
        </p:grpSpPr>
        <p:sp>
          <p:nvSpPr>
            <p:cNvPr id="274" name="Google Shape;274;g19344250030_0_3"/>
            <p:cNvSpPr/>
            <p:nvPr/>
          </p:nvSpPr>
          <p:spPr>
            <a:xfrm>
              <a:off x="72390" y="72390"/>
              <a:ext cx="66624016" cy="24642875"/>
            </a:xfrm>
            <a:custGeom>
              <a:avLst/>
              <a:gdLst/>
              <a:ahLst/>
              <a:cxnLst/>
              <a:rect l="l" t="t" r="r" b="b"/>
              <a:pathLst>
                <a:path w="66624016" h="24642875" extrusionOk="0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275" name="Google Shape;275;g19344250030_0_3"/>
            <p:cNvSpPr/>
            <p:nvPr/>
          </p:nvSpPr>
          <p:spPr>
            <a:xfrm>
              <a:off x="0" y="0"/>
              <a:ext cx="66768799" cy="24787656"/>
            </a:xfrm>
            <a:custGeom>
              <a:avLst/>
              <a:gdLst/>
              <a:ahLst/>
              <a:cxnLst/>
              <a:rect l="l" t="t" r="r" b="b"/>
              <a:pathLst>
                <a:path w="66768799" h="24787656" extrusionOk="0">
                  <a:moveTo>
                    <a:pt x="66624020" y="24642876"/>
                  </a:moveTo>
                  <a:lnTo>
                    <a:pt x="66768799" y="24642876"/>
                  </a:lnTo>
                  <a:lnTo>
                    <a:pt x="66768799" y="24787656"/>
                  </a:lnTo>
                  <a:lnTo>
                    <a:pt x="66624020" y="24787656"/>
                  </a:lnTo>
                  <a:lnTo>
                    <a:pt x="66624020" y="2464287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4642876"/>
                  </a:lnTo>
                  <a:lnTo>
                    <a:pt x="0" y="24642876"/>
                  </a:lnTo>
                  <a:lnTo>
                    <a:pt x="0" y="144780"/>
                  </a:lnTo>
                  <a:close/>
                  <a:moveTo>
                    <a:pt x="0" y="24642876"/>
                  </a:moveTo>
                  <a:lnTo>
                    <a:pt x="144780" y="24642876"/>
                  </a:lnTo>
                  <a:lnTo>
                    <a:pt x="144780" y="24787656"/>
                  </a:lnTo>
                  <a:lnTo>
                    <a:pt x="0" y="24787656"/>
                  </a:lnTo>
                  <a:lnTo>
                    <a:pt x="0" y="24642876"/>
                  </a:lnTo>
                  <a:close/>
                  <a:moveTo>
                    <a:pt x="66624020" y="144780"/>
                  </a:moveTo>
                  <a:lnTo>
                    <a:pt x="66768799" y="144780"/>
                  </a:lnTo>
                  <a:lnTo>
                    <a:pt x="66768799" y="24642876"/>
                  </a:lnTo>
                  <a:lnTo>
                    <a:pt x="66624020" y="24642876"/>
                  </a:lnTo>
                  <a:lnTo>
                    <a:pt x="66624020" y="144780"/>
                  </a:lnTo>
                  <a:close/>
                  <a:moveTo>
                    <a:pt x="144780" y="24642876"/>
                  </a:moveTo>
                  <a:lnTo>
                    <a:pt x="66624020" y="24642876"/>
                  </a:lnTo>
                  <a:lnTo>
                    <a:pt x="66624020" y="24787656"/>
                  </a:lnTo>
                  <a:lnTo>
                    <a:pt x="144780" y="24787656"/>
                  </a:lnTo>
                  <a:lnTo>
                    <a:pt x="144780" y="24642876"/>
                  </a:lnTo>
                  <a:close/>
                  <a:moveTo>
                    <a:pt x="66624020" y="0"/>
                  </a:moveTo>
                  <a:lnTo>
                    <a:pt x="66768799" y="0"/>
                  </a:lnTo>
                  <a:lnTo>
                    <a:pt x="66768799" y="144780"/>
                  </a:lnTo>
                  <a:lnTo>
                    <a:pt x="66624020" y="144780"/>
                  </a:lnTo>
                  <a:lnTo>
                    <a:pt x="666240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6624020" y="0"/>
                  </a:lnTo>
                  <a:lnTo>
                    <a:pt x="666240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276" name="Google Shape;276;g19344250030_0_3"/>
          <p:cNvSpPr txBox="1"/>
          <p:nvPr/>
        </p:nvSpPr>
        <p:spPr>
          <a:xfrm>
            <a:off x="12262400" y="1882225"/>
            <a:ext cx="5348400" cy="4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[Notion Box]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Notion Boxㅣ모든 템플릿 모음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[Notion Wizard]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Notion Wizard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[Notion page]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Notion Pages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[pinterest]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핀터레스트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/>
        </p:nvSpPr>
        <p:spPr>
          <a:xfrm>
            <a:off x="3125850" y="3896700"/>
            <a:ext cx="12036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❤️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UMC HUFS 화이팅 ❤️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4"/>
          <p:cNvCxnSpPr/>
          <p:nvPr/>
        </p:nvCxnSpPr>
        <p:spPr>
          <a:xfrm>
            <a:off x="0" y="1476366"/>
            <a:ext cx="18337800" cy="144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4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Notion이 뭔데?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375" y="1476363"/>
            <a:ext cx="2774050" cy="277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4"/>
          <p:cNvGrpSpPr/>
          <p:nvPr/>
        </p:nvGrpSpPr>
        <p:grpSpPr>
          <a:xfrm>
            <a:off x="6206550" y="1886754"/>
            <a:ext cx="8940342" cy="1953267"/>
            <a:chOff x="0" y="0"/>
            <a:chExt cx="66768799" cy="24787656"/>
          </a:xfrm>
        </p:grpSpPr>
        <p:sp>
          <p:nvSpPr>
            <p:cNvPr id="103" name="Google Shape;103;p4"/>
            <p:cNvSpPr/>
            <p:nvPr/>
          </p:nvSpPr>
          <p:spPr>
            <a:xfrm>
              <a:off x="72390" y="72390"/>
              <a:ext cx="66624016" cy="24642875"/>
            </a:xfrm>
            <a:custGeom>
              <a:avLst/>
              <a:gdLst/>
              <a:ahLst/>
              <a:cxnLst/>
              <a:rect l="l" t="t" r="r" b="b"/>
              <a:pathLst>
                <a:path w="66624016" h="24642875" extrusionOk="0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104" name="Google Shape;104;p4"/>
            <p:cNvSpPr/>
            <p:nvPr/>
          </p:nvSpPr>
          <p:spPr>
            <a:xfrm>
              <a:off x="0" y="0"/>
              <a:ext cx="66768799" cy="24787656"/>
            </a:xfrm>
            <a:custGeom>
              <a:avLst/>
              <a:gdLst/>
              <a:ahLst/>
              <a:cxnLst/>
              <a:rect l="l" t="t" r="r" b="b"/>
              <a:pathLst>
                <a:path w="66768799" h="24787656" extrusionOk="0">
                  <a:moveTo>
                    <a:pt x="66624020" y="24642876"/>
                  </a:moveTo>
                  <a:lnTo>
                    <a:pt x="66768799" y="24642876"/>
                  </a:lnTo>
                  <a:lnTo>
                    <a:pt x="66768799" y="24787656"/>
                  </a:lnTo>
                  <a:lnTo>
                    <a:pt x="66624020" y="24787656"/>
                  </a:lnTo>
                  <a:lnTo>
                    <a:pt x="66624020" y="2464287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4642876"/>
                  </a:lnTo>
                  <a:lnTo>
                    <a:pt x="0" y="24642876"/>
                  </a:lnTo>
                  <a:lnTo>
                    <a:pt x="0" y="144780"/>
                  </a:lnTo>
                  <a:close/>
                  <a:moveTo>
                    <a:pt x="0" y="24642876"/>
                  </a:moveTo>
                  <a:lnTo>
                    <a:pt x="144780" y="24642876"/>
                  </a:lnTo>
                  <a:lnTo>
                    <a:pt x="144780" y="24787656"/>
                  </a:lnTo>
                  <a:lnTo>
                    <a:pt x="0" y="24787656"/>
                  </a:lnTo>
                  <a:lnTo>
                    <a:pt x="0" y="24642876"/>
                  </a:lnTo>
                  <a:close/>
                  <a:moveTo>
                    <a:pt x="66624020" y="144780"/>
                  </a:moveTo>
                  <a:lnTo>
                    <a:pt x="66768799" y="144780"/>
                  </a:lnTo>
                  <a:lnTo>
                    <a:pt x="66768799" y="24642876"/>
                  </a:lnTo>
                  <a:lnTo>
                    <a:pt x="66624020" y="24642876"/>
                  </a:lnTo>
                  <a:lnTo>
                    <a:pt x="66624020" y="144780"/>
                  </a:lnTo>
                  <a:close/>
                  <a:moveTo>
                    <a:pt x="144780" y="24642876"/>
                  </a:moveTo>
                  <a:lnTo>
                    <a:pt x="66624020" y="24642876"/>
                  </a:lnTo>
                  <a:lnTo>
                    <a:pt x="66624020" y="24787656"/>
                  </a:lnTo>
                  <a:lnTo>
                    <a:pt x="144780" y="24787656"/>
                  </a:lnTo>
                  <a:lnTo>
                    <a:pt x="144780" y="24642876"/>
                  </a:lnTo>
                  <a:close/>
                  <a:moveTo>
                    <a:pt x="66624020" y="0"/>
                  </a:moveTo>
                  <a:lnTo>
                    <a:pt x="66768799" y="0"/>
                  </a:lnTo>
                  <a:lnTo>
                    <a:pt x="66768799" y="144780"/>
                  </a:lnTo>
                  <a:lnTo>
                    <a:pt x="66624020" y="144780"/>
                  </a:lnTo>
                  <a:lnTo>
                    <a:pt x="666240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6624020" y="0"/>
                  </a:lnTo>
                  <a:lnTo>
                    <a:pt x="666240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05" name="Google Shape;105;p4"/>
          <p:cNvSpPr txBox="1"/>
          <p:nvPr/>
        </p:nvSpPr>
        <p:spPr>
          <a:xfrm>
            <a:off x="10717975" y="3840025"/>
            <a:ext cx="4647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노션 공식 가이드 바로가기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452550" y="2040250"/>
            <a:ext cx="82929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메모, 문서, 지식 정리, 프로젝트, 데이터베이스를 하나의 서비스로 통합한 종합 메모 서비스</a:t>
            </a:r>
            <a:endParaRPr sz="3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5">
            <a:alphaModFix/>
          </a:blip>
          <a:srcRect b="34606"/>
          <a:stretch/>
        </p:blipFill>
        <p:spPr>
          <a:xfrm>
            <a:off x="1182875" y="4624000"/>
            <a:ext cx="15922249" cy="53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BD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680480" y="676479"/>
            <a:ext cx="16927040" cy="8934042"/>
            <a:chOff x="0" y="0"/>
            <a:chExt cx="126402654" cy="66714948"/>
          </a:xfrm>
        </p:grpSpPr>
        <p:sp>
          <p:nvSpPr>
            <p:cNvPr id="113" name="Google Shape;113;p5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l="l" t="t" r="r" b="b"/>
              <a:pathLst>
                <a:path w="126257871" h="66570172" extrusionOk="0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114" name="Google Shape;114;p5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l="l" t="t" r="r" b="b"/>
              <a:pathLst>
                <a:path w="126402654" h="66714948" extrusionOk="0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15" name="Google Shape;115;p5"/>
          <p:cNvSpPr txBox="1"/>
          <p:nvPr/>
        </p:nvSpPr>
        <p:spPr>
          <a:xfrm>
            <a:off x="1007400" y="807250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자주쓰는 Notion MarkDown 정리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>
            <a:off x="690150" y="1999416"/>
            <a:ext cx="16907700" cy="57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5"/>
          <p:cNvSpPr txBox="1"/>
          <p:nvPr/>
        </p:nvSpPr>
        <p:spPr>
          <a:xfrm>
            <a:off x="1199750" y="2120000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제목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287100" y="2843300"/>
            <a:ext cx="51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제목1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## 제목2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### 제목3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738" y="4265838"/>
            <a:ext cx="25812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6252125" y="2120000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텍스트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6252125" y="2843300"/>
            <a:ext cx="52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양쪽에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**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 __) 입력하면 굵게 표시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양쪽에 * (or _)  입력하면 기울임꼴로 표시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양쪽에 ~를 입력하면 취소선 표시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125" y="4044200"/>
            <a:ext cx="2581275" cy="17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6252125" y="6033438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목록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252125" y="6756750"/>
            <a:ext cx="5229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*, -, +  : 글머리 기호 목록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, a. , i. : 번호 목록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2125" y="7557150"/>
            <a:ext cx="4336150" cy="1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12094000" y="2119988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텍스트 추가 기능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2094000" y="2843300"/>
            <a:ext cx="5229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: 토글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 : 인용글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[] (대괄호) : 체크박스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양쪽에 ` : in-line처리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(3개) : 밑줄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94002" y="4567102"/>
            <a:ext cx="4336150" cy="244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BDD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95d64a572c_0_36"/>
          <p:cNvGrpSpPr/>
          <p:nvPr/>
        </p:nvGrpSpPr>
        <p:grpSpPr>
          <a:xfrm>
            <a:off x="672530" y="676942"/>
            <a:ext cx="16925315" cy="8933132"/>
            <a:chOff x="0" y="0"/>
            <a:chExt cx="126402654" cy="66714948"/>
          </a:xfrm>
        </p:grpSpPr>
        <p:sp>
          <p:nvSpPr>
            <p:cNvPr id="134" name="Google Shape;134;g195d64a572c_0_36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l="l" t="t" r="r" b="b"/>
              <a:pathLst>
                <a:path w="126257871" h="66570172" extrusionOk="0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135" name="Google Shape;135;g195d64a572c_0_36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l="l" t="t" r="r" b="b"/>
              <a:pathLst>
                <a:path w="126402654" h="66714948" extrusionOk="0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36" name="Google Shape;136;g195d64a572c_0_36"/>
          <p:cNvSpPr txBox="1"/>
          <p:nvPr/>
        </p:nvSpPr>
        <p:spPr>
          <a:xfrm>
            <a:off x="1007400" y="807250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MarkDown (2) + 슬래시(/) 명령어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195d64a572c_0_36"/>
          <p:cNvCxnSpPr/>
          <p:nvPr/>
        </p:nvCxnSpPr>
        <p:spPr>
          <a:xfrm>
            <a:off x="690150" y="1999416"/>
            <a:ext cx="16907700" cy="57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g195d64a572c_0_36"/>
          <p:cNvSpPr txBox="1"/>
          <p:nvPr/>
        </p:nvSpPr>
        <p:spPr>
          <a:xfrm>
            <a:off x="1199750" y="2120000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코드블럭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95d64a572c_0_36"/>
          <p:cNvSpPr txBox="1"/>
          <p:nvPr/>
        </p:nvSpPr>
        <p:spPr>
          <a:xfrm>
            <a:off x="1199750" y="6777800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타이핑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95d64a572c_0_36"/>
          <p:cNvSpPr txBox="1"/>
          <p:nvPr/>
        </p:nvSpPr>
        <p:spPr>
          <a:xfrm>
            <a:off x="1199750" y="7501100"/>
            <a:ext cx="3482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 : 작성중인 블록 전체 선택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 : 들여쓰기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 + tab : 들여쓰기 해제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95d64a572c_0_36"/>
          <p:cNvSpPr txBox="1"/>
          <p:nvPr/>
        </p:nvSpPr>
        <p:spPr>
          <a:xfrm>
            <a:off x="5156325" y="2119988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기본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95d64a572c_0_36"/>
          <p:cNvSpPr txBox="1"/>
          <p:nvPr/>
        </p:nvSpPr>
        <p:spPr>
          <a:xfrm>
            <a:off x="1199750" y="2958175"/>
            <a:ext cx="2702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```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```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(or)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```java (언어 지정)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코드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```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95d64a572c_0_36"/>
          <p:cNvPicPr preferRelativeResize="0"/>
          <p:nvPr/>
        </p:nvPicPr>
        <p:blipFill rotWithShape="1">
          <a:blip r:embed="rId3">
            <a:alphaModFix/>
          </a:blip>
          <a:srcRect r="63432"/>
          <a:stretch/>
        </p:blipFill>
        <p:spPr>
          <a:xfrm>
            <a:off x="1199675" y="5442138"/>
            <a:ext cx="2702851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95d64a572c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6325" y="2969100"/>
            <a:ext cx="3482700" cy="3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95d64a572c_0_36"/>
          <p:cNvSpPr txBox="1"/>
          <p:nvPr/>
        </p:nvSpPr>
        <p:spPr>
          <a:xfrm>
            <a:off x="5156325" y="6577588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기타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195d64a572c_0_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6329" y="7496875"/>
            <a:ext cx="2860000" cy="18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95d64a572c_0_36"/>
          <p:cNvSpPr txBox="1"/>
          <p:nvPr/>
        </p:nvSpPr>
        <p:spPr>
          <a:xfrm>
            <a:off x="9086613" y="2120000"/>
            <a:ext cx="3050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데이터베이스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95d64a572c_0_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86621" y="2989258"/>
            <a:ext cx="3754750" cy="40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95d64a572c_0_36"/>
          <p:cNvSpPr txBox="1"/>
          <p:nvPr/>
        </p:nvSpPr>
        <p:spPr>
          <a:xfrm>
            <a:off x="13288950" y="2090775"/>
            <a:ext cx="475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highlight>
                  <a:srgbClr val="B9BBDD"/>
                </a:highlight>
                <a:latin typeface="Calibri"/>
                <a:ea typeface="Calibri"/>
                <a:cs typeface="Calibri"/>
                <a:sym typeface="Calibri"/>
              </a:rPr>
              <a:t>미디어</a:t>
            </a:r>
            <a:endParaRPr sz="3500" b="1" i="0" u="none" strike="noStrike" cap="none">
              <a:solidFill>
                <a:srgbClr val="000000"/>
              </a:solidFill>
              <a:highlight>
                <a:srgbClr val="B9BBDD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95d64a572c_0_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05025" y="3020336"/>
            <a:ext cx="3754750" cy="508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538" y="3447522"/>
            <a:ext cx="3024058" cy="31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5706" y="3094773"/>
            <a:ext cx="3364756" cy="348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3769406" y="4800632"/>
            <a:ext cx="1664100" cy="79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A2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6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Notion 글 깃허브에 올리기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2951" y="1723666"/>
            <a:ext cx="3314700" cy="8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96851" y="1723678"/>
            <a:ext cx="38766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12953001" y="4472600"/>
            <a:ext cx="4210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 .md 파일로 저장된 거 올리면 끝</a:t>
            </a:r>
            <a:endParaRPr sz="1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D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7"/>
          <p:cNvGrpSpPr/>
          <p:nvPr/>
        </p:nvGrpSpPr>
        <p:grpSpPr>
          <a:xfrm>
            <a:off x="1153625" y="2939500"/>
            <a:ext cx="7133780" cy="5907268"/>
            <a:chOff x="0" y="0"/>
            <a:chExt cx="38560973" cy="44117016"/>
          </a:xfrm>
        </p:grpSpPr>
        <p:sp>
          <p:nvSpPr>
            <p:cNvPr id="168" name="Google Shape;168;p7"/>
            <p:cNvSpPr/>
            <p:nvPr/>
          </p:nvSpPr>
          <p:spPr>
            <a:xfrm>
              <a:off x="72390" y="72390"/>
              <a:ext cx="38416194" cy="43972236"/>
            </a:xfrm>
            <a:custGeom>
              <a:avLst/>
              <a:gdLst/>
              <a:ahLst/>
              <a:cxnLst/>
              <a:rect l="l" t="t" r="r" b="b"/>
              <a:pathLst>
                <a:path w="38416194" h="43972236" extrusionOk="0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  <a:ln>
              <a:noFill/>
            </a:ln>
          </p:spPr>
        </p:sp>
        <p:sp>
          <p:nvSpPr>
            <p:cNvPr id="169" name="Google Shape;169;p7"/>
            <p:cNvSpPr/>
            <p:nvPr/>
          </p:nvSpPr>
          <p:spPr>
            <a:xfrm>
              <a:off x="0" y="0"/>
              <a:ext cx="38560973" cy="44117016"/>
            </a:xfrm>
            <a:custGeom>
              <a:avLst/>
              <a:gdLst/>
              <a:ahLst/>
              <a:cxnLst/>
              <a:rect l="l" t="t" r="r" b="b"/>
              <a:pathLst>
                <a:path w="38560973" h="44117016" extrusionOk="0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70" name="Google Shape;170;p7"/>
          <p:cNvSpPr txBox="1"/>
          <p:nvPr/>
        </p:nvSpPr>
        <p:spPr>
          <a:xfrm>
            <a:off x="2746951" y="6681335"/>
            <a:ext cx="394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학교 팀 프로젝트…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581795" y="7462923"/>
            <a:ext cx="4057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7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협업 실패 경험 썰…(feat. 카카오톡..)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9698075" y="2939500"/>
            <a:ext cx="7133780" cy="5907268"/>
            <a:chOff x="0" y="0"/>
            <a:chExt cx="38560973" cy="44117016"/>
          </a:xfrm>
        </p:grpSpPr>
        <p:sp>
          <p:nvSpPr>
            <p:cNvPr id="175" name="Google Shape;175;p7"/>
            <p:cNvSpPr/>
            <p:nvPr/>
          </p:nvSpPr>
          <p:spPr>
            <a:xfrm>
              <a:off x="72390" y="72390"/>
              <a:ext cx="38416194" cy="43972236"/>
            </a:xfrm>
            <a:custGeom>
              <a:avLst/>
              <a:gdLst/>
              <a:ahLst/>
              <a:cxnLst/>
              <a:rect l="l" t="t" r="r" b="b"/>
              <a:pathLst>
                <a:path w="38416194" h="43972236" extrusionOk="0">
                  <a:moveTo>
                    <a:pt x="0" y="0"/>
                  </a:moveTo>
                  <a:lnTo>
                    <a:pt x="38416194" y="0"/>
                  </a:lnTo>
                  <a:lnTo>
                    <a:pt x="38416194" y="43972236"/>
                  </a:lnTo>
                  <a:lnTo>
                    <a:pt x="0" y="43972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0" y="0"/>
              <a:ext cx="38560973" cy="44117016"/>
            </a:xfrm>
            <a:custGeom>
              <a:avLst/>
              <a:gdLst/>
              <a:ahLst/>
              <a:cxnLst/>
              <a:rect l="l" t="t" r="r" b="b"/>
              <a:pathLst>
                <a:path w="38560973" h="44117016" extrusionOk="0">
                  <a:moveTo>
                    <a:pt x="38416195" y="43972237"/>
                  </a:moveTo>
                  <a:lnTo>
                    <a:pt x="38560973" y="43972237"/>
                  </a:lnTo>
                  <a:lnTo>
                    <a:pt x="38560973" y="44117016"/>
                  </a:lnTo>
                  <a:lnTo>
                    <a:pt x="38416195" y="44117016"/>
                  </a:lnTo>
                  <a:lnTo>
                    <a:pt x="38416195" y="439722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972237"/>
                  </a:lnTo>
                  <a:lnTo>
                    <a:pt x="0" y="43972237"/>
                  </a:lnTo>
                  <a:lnTo>
                    <a:pt x="0" y="144780"/>
                  </a:lnTo>
                  <a:close/>
                  <a:moveTo>
                    <a:pt x="0" y="43972237"/>
                  </a:moveTo>
                  <a:lnTo>
                    <a:pt x="144780" y="43972237"/>
                  </a:lnTo>
                  <a:lnTo>
                    <a:pt x="144780" y="44117016"/>
                  </a:lnTo>
                  <a:lnTo>
                    <a:pt x="0" y="44117016"/>
                  </a:lnTo>
                  <a:lnTo>
                    <a:pt x="0" y="43972237"/>
                  </a:lnTo>
                  <a:close/>
                  <a:moveTo>
                    <a:pt x="38416195" y="144780"/>
                  </a:moveTo>
                  <a:lnTo>
                    <a:pt x="38560973" y="144780"/>
                  </a:lnTo>
                  <a:lnTo>
                    <a:pt x="38560973" y="43972237"/>
                  </a:lnTo>
                  <a:lnTo>
                    <a:pt x="38416195" y="43972237"/>
                  </a:lnTo>
                  <a:lnTo>
                    <a:pt x="38416195" y="144780"/>
                  </a:lnTo>
                  <a:close/>
                  <a:moveTo>
                    <a:pt x="144780" y="43972237"/>
                  </a:moveTo>
                  <a:lnTo>
                    <a:pt x="38416195" y="43972237"/>
                  </a:lnTo>
                  <a:lnTo>
                    <a:pt x="38416195" y="44117016"/>
                  </a:lnTo>
                  <a:lnTo>
                    <a:pt x="144780" y="44117016"/>
                  </a:lnTo>
                  <a:lnTo>
                    <a:pt x="144780" y="43972237"/>
                  </a:lnTo>
                  <a:close/>
                  <a:moveTo>
                    <a:pt x="38416195" y="0"/>
                  </a:moveTo>
                  <a:lnTo>
                    <a:pt x="38560973" y="0"/>
                  </a:lnTo>
                  <a:lnTo>
                    <a:pt x="38560973" y="144780"/>
                  </a:lnTo>
                  <a:lnTo>
                    <a:pt x="38416195" y="144780"/>
                  </a:lnTo>
                  <a:lnTo>
                    <a:pt x="384161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416195" y="0"/>
                  </a:lnTo>
                  <a:lnTo>
                    <a:pt x="3841619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77" name="Google Shape;177;p7"/>
          <p:cNvSpPr txBox="1"/>
          <p:nvPr/>
        </p:nvSpPr>
        <p:spPr>
          <a:xfrm>
            <a:off x="11291401" y="6681335"/>
            <a:ext cx="394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대외 프로젝트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10059450" y="7292450"/>
            <a:ext cx="64110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8개월 프로젝트였는데 하드웨어팀 혼자 6개월 소모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팀장이 있었는데 없었어요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진행과정…전혀 몰랐음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2725" y="3185025"/>
            <a:ext cx="5895578" cy="3316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1515000" y="7292450"/>
            <a:ext cx="64110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3명이었는데 팀원이 뭘 한지 모르겠음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 분담했는데 2주간 연락 두절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2주동안 아무것도…한게 없어서 개인 프로젝트 됨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1153625" y="1930875"/>
            <a:ext cx="1454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lang="en-US" sz="35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흔한 성공썰 말고 실패썰 풀어보겠습니다.</a:t>
            </a:r>
            <a:endParaRPr sz="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7175" y="3230575"/>
            <a:ext cx="5895576" cy="33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D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50" y="2199850"/>
            <a:ext cx="7520626" cy="564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9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9"/>
          <p:cNvSpPr txBox="1"/>
          <p:nvPr/>
        </p:nvSpPr>
        <p:spPr>
          <a:xfrm>
            <a:off x="244100" y="147575"/>
            <a:ext cx="14544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Notion 협업 방법 n개 소개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8945225" y="2246250"/>
            <a:ext cx="8607300" cy="6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협업</a:t>
            </a:r>
            <a:r>
              <a:rPr lang="en-US" sz="3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전 </a:t>
            </a:r>
            <a:r>
              <a:rPr lang="en-US" sz="3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명심할</a:t>
            </a:r>
            <a:r>
              <a:rPr lang="en-US" sz="3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것…</a:t>
            </a:r>
            <a:endParaRPr sz="3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팀원만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잘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만나도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반은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성공이다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!!! 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본인이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소통이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잘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되는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좋은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팀원이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되자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규칙</a:t>
            </a:r>
            <a:r>
              <a:rPr lang="en-US" sz="3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세우기</a:t>
            </a:r>
            <a:endParaRPr sz="3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altLang="ko-KR" sz="3100" dirty="0" smtClean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1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잠수타면</a:t>
            </a:r>
            <a:r>
              <a:rPr lang="en-US" sz="3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벌금</a:t>
            </a: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1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공지</a:t>
            </a:r>
            <a:r>
              <a:rPr lang="en-US" sz="3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후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댓글이나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체크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표시</a:t>
            </a: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1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회의록은</a:t>
            </a:r>
            <a:r>
              <a:rPr lang="en-US" sz="31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다음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날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전까지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작성</a:t>
            </a:r>
            <a:r>
              <a:rPr lang="en-US" sz="3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g1963f52bd74_0_46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963f52bd74_0_46"/>
          <p:cNvSpPr txBox="1"/>
          <p:nvPr/>
        </p:nvSpPr>
        <p:spPr>
          <a:xfrm>
            <a:off x="244100" y="147575"/>
            <a:ext cx="14544900" cy="129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6999" b="1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6999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소개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963f52bd74_0_46"/>
          <p:cNvSpPr txBox="1"/>
          <p:nvPr/>
        </p:nvSpPr>
        <p:spPr>
          <a:xfrm>
            <a:off x="506500" y="1972038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프로젝트 소개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963f52bd74_0_46"/>
          <p:cNvSpPr txBox="1"/>
          <p:nvPr/>
        </p:nvSpPr>
        <p:spPr>
          <a:xfrm>
            <a:off x="506500" y="4850988"/>
            <a:ext cx="1114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멤버 소개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1963f52bd74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00" y="2681205"/>
            <a:ext cx="11849075" cy="16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963f52bd74_0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500" y="5545138"/>
            <a:ext cx="8952686" cy="454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CC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0"/>
          <p:cNvCxnSpPr/>
          <p:nvPr/>
        </p:nvCxnSpPr>
        <p:spPr>
          <a:xfrm rot="10800000" flipH="1">
            <a:off x="0" y="1472166"/>
            <a:ext cx="18300300" cy="4200"/>
          </a:xfrm>
          <a:prstGeom prst="straightConnector1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0"/>
          <p:cNvSpPr txBox="1"/>
          <p:nvPr/>
        </p:nvSpPr>
        <p:spPr>
          <a:xfrm>
            <a:off x="244100" y="147575"/>
            <a:ext cx="14544900" cy="129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n-US" sz="699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6999" b="1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6999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칸반보드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506500" y="1599313"/>
            <a:ext cx="1114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칸반보드란? </a:t>
            </a:r>
            <a:r>
              <a:rPr lang="en-US" sz="2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프로젝트의 진행 상황과 작업을 설명하고 관리하는 보드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00" y="4806250"/>
            <a:ext cx="845820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2789"/>
          <a:stretch/>
        </p:blipFill>
        <p:spPr>
          <a:xfrm>
            <a:off x="9244225" y="4806250"/>
            <a:ext cx="8820150" cy="530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500" y="2307250"/>
            <a:ext cx="6652308" cy="22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0"/>
          <p:cNvGrpSpPr/>
          <p:nvPr/>
        </p:nvGrpSpPr>
        <p:grpSpPr>
          <a:xfrm>
            <a:off x="8256500" y="2452366"/>
            <a:ext cx="8940342" cy="1953267"/>
            <a:chOff x="0" y="0"/>
            <a:chExt cx="66768799" cy="24787656"/>
          </a:xfrm>
        </p:grpSpPr>
        <p:sp>
          <p:nvSpPr>
            <p:cNvPr id="221" name="Google Shape;221;p10"/>
            <p:cNvSpPr/>
            <p:nvPr/>
          </p:nvSpPr>
          <p:spPr>
            <a:xfrm>
              <a:off x="72390" y="72390"/>
              <a:ext cx="66624016" cy="24642875"/>
            </a:xfrm>
            <a:custGeom>
              <a:avLst/>
              <a:gdLst/>
              <a:ahLst/>
              <a:cxnLst/>
              <a:rect l="l" t="t" r="r" b="b"/>
              <a:pathLst>
                <a:path w="66624016" h="24642875" extrusionOk="0">
                  <a:moveTo>
                    <a:pt x="0" y="0"/>
                  </a:moveTo>
                  <a:lnTo>
                    <a:pt x="66624016" y="0"/>
                  </a:lnTo>
                  <a:lnTo>
                    <a:pt x="66624016" y="24642875"/>
                  </a:lnTo>
                  <a:lnTo>
                    <a:pt x="0" y="246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</p:spPr>
        </p:sp>
        <p:sp>
          <p:nvSpPr>
            <p:cNvPr id="222" name="Google Shape;222;p10"/>
            <p:cNvSpPr/>
            <p:nvPr/>
          </p:nvSpPr>
          <p:spPr>
            <a:xfrm>
              <a:off x="0" y="0"/>
              <a:ext cx="66768799" cy="24787656"/>
            </a:xfrm>
            <a:custGeom>
              <a:avLst/>
              <a:gdLst/>
              <a:ahLst/>
              <a:cxnLst/>
              <a:rect l="l" t="t" r="r" b="b"/>
              <a:pathLst>
                <a:path w="66768799" h="24787656" extrusionOk="0">
                  <a:moveTo>
                    <a:pt x="66624020" y="24642876"/>
                  </a:moveTo>
                  <a:lnTo>
                    <a:pt x="66768799" y="24642876"/>
                  </a:lnTo>
                  <a:lnTo>
                    <a:pt x="66768799" y="24787656"/>
                  </a:lnTo>
                  <a:lnTo>
                    <a:pt x="66624020" y="24787656"/>
                  </a:lnTo>
                  <a:lnTo>
                    <a:pt x="66624020" y="2464287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4642876"/>
                  </a:lnTo>
                  <a:lnTo>
                    <a:pt x="0" y="24642876"/>
                  </a:lnTo>
                  <a:lnTo>
                    <a:pt x="0" y="144780"/>
                  </a:lnTo>
                  <a:close/>
                  <a:moveTo>
                    <a:pt x="0" y="24642876"/>
                  </a:moveTo>
                  <a:lnTo>
                    <a:pt x="144780" y="24642876"/>
                  </a:lnTo>
                  <a:lnTo>
                    <a:pt x="144780" y="24787656"/>
                  </a:lnTo>
                  <a:lnTo>
                    <a:pt x="0" y="24787656"/>
                  </a:lnTo>
                  <a:lnTo>
                    <a:pt x="0" y="24642876"/>
                  </a:lnTo>
                  <a:close/>
                  <a:moveTo>
                    <a:pt x="66624020" y="144780"/>
                  </a:moveTo>
                  <a:lnTo>
                    <a:pt x="66768799" y="144780"/>
                  </a:lnTo>
                  <a:lnTo>
                    <a:pt x="66768799" y="24642876"/>
                  </a:lnTo>
                  <a:lnTo>
                    <a:pt x="66624020" y="24642876"/>
                  </a:lnTo>
                  <a:lnTo>
                    <a:pt x="66624020" y="144780"/>
                  </a:lnTo>
                  <a:close/>
                  <a:moveTo>
                    <a:pt x="144780" y="24642876"/>
                  </a:moveTo>
                  <a:lnTo>
                    <a:pt x="66624020" y="24642876"/>
                  </a:lnTo>
                  <a:lnTo>
                    <a:pt x="66624020" y="24787656"/>
                  </a:lnTo>
                  <a:lnTo>
                    <a:pt x="144780" y="24787656"/>
                  </a:lnTo>
                  <a:lnTo>
                    <a:pt x="144780" y="24642876"/>
                  </a:lnTo>
                  <a:close/>
                  <a:moveTo>
                    <a:pt x="66624020" y="0"/>
                  </a:moveTo>
                  <a:lnTo>
                    <a:pt x="66768799" y="0"/>
                  </a:lnTo>
                  <a:lnTo>
                    <a:pt x="66768799" y="144780"/>
                  </a:lnTo>
                  <a:lnTo>
                    <a:pt x="66624020" y="144780"/>
                  </a:lnTo>
                  <a:lnTo>
                    <a:pt x="666240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6624020" y="0"/>
                  </a:lnTo>
                  <a:lnTo>
                    <a:pt x="666240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223" name="Google Shape;223;p10"/>
          <p:cNvSpPr txBox="1"/>
          <p:nvPr/>
        </p:nvSpPr>
        <p:spPr>
          <a:xfrm>
            <a:off x="8440425" y="2587188"/>
            <a:ext cx="8572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▪️ /database -” ”로 데이터 베이스 생성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▪️ 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진행 상황 카테고리 분류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▪️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버튼을 통해 다른 모양의 view로 볼 수 있음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▪️ 속성 추가 가능 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사용자 지정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created xsi:type="dcterms:W3CDTF">2006-08-16T00:00:00Z</dcterms:created>
  <dcterms:modified xsi:type="dcterms:W3CDTF">2022-11-20T15:47:35Z</dcterms:modified>
</cp:coreProperties>
</file>