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327" r:id="rId3"/>
    <p:sldId id="304" r:id="rId4"/>
    <p:sldId id="353" r:id="rId5"/>
    <p:sldId id="349" r:id="rId6"/>
    <p:sldId id="348" r:id="rId7"/>
    <p:sldId id="351" r:id="rId8"/>
    <p:sldId id="354" r:id="rId9"/>
    <p:sldId id="352" r:id="rId10"/>
    <p:sldId id="347" r:id="rId11"/>
  </p:sldIdLst>
  <p:sldSz cx="9144000" cy="5143500" type="screen16x9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0DDD6"/>
    <a:srgbClr val="FFA088"/>
    <a:srgbClr val="D83236"/>
    <a:srgbClr val="F55A46"/>
    <a:srgbClr val="D8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89209" autoAdjust="0"/>
  </p:normalViewPr>
  <p:slideViewPr>
    <p:cSldViewPr showGuides="1">
      <p:cViewPr varScale="1">
        <p:scale>
          <a:sx n="113" d="100"/>
          <a:sy n="113" d="100"/>
        </p:scale>
        <p:origin x="47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25581A-36BE-4725-8120-501634B77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2DA90D-9D87-4B54-948F-CC57E052C1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66537C-A8FC-433D-860B-B444964D4D84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80F36F4-F1AF-4501-A2B3-323262D2C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3788E08-37B4-422C-AC8C-AB43E71B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859FD-BC74-417D-99A7-6933E177E5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F6E63-02F8-404B-BA63-AF4689A8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F5BE48-0F76-48AA-AC64-7F5B10A12F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364EF31C-BD9A-40D8-B73C-A4E377B6C0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8673466E-F6FE-4841-ACFB-EFEC361FE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17C4AC40-1325-41F6-9DE2-6B66EB8D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B267B0-91A5-4E81-8388-0D6BF2CB340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790BE50A-A8D6-47CC-9006-5F37205F60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8A0BAE9C-A7A9-463C-AEC6-55B87DCFE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568CB961-49CD-4418-9019-8606CEB75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2CD20-A8AF-47AC-8E0E-B77E28B3E8F3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06341301-DD8B-4D27-843F-42E91B303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7B0DF292-145F-4A89-AFF6-4F1F7A1EA0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F0F6E86F-DEE0-4144-82D7-47437FF90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97F92F-2187-40F6-B1DC-42FB64D6D7F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2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B0C397C4-A8BB-4EE6-B8CA-E259296E8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529DB638-0C04-4722-9333-0A70A0F5C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5850516E-DFC4-49D8-9788-B3C7A7B11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0C4081-479D-485F-8BC8-58C07C3EB00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7660A870-098E-4649-8A1F-E991775C6B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EC857602-F140-48D3-82CD-754BCC50E7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E1F6036A-06B3-4FA1-8D98-829C2E4C2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F05CFB-63AE-4584-B80E-0C5F0A5B57D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98BC011F-4C4D-468C-9097-E8CFBA8D0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D37EE30D-7330-45D5-821D-9B3EEDC456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D41BA4D2-E829-42C2-8848-1B60D6380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A8C577-54AA-49E9-A7B7-F658791E921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98BC011F-4C4D-468C-9097-E8CFBA8D0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D37EE30D-7330-45D5-821D-9B3EEDC456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D41BA4D2-E829-42C2-8848-1B60D6380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A8C577-54AA-49E9-A7B7-F658791E921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6D47EBE0-13AA-43B8-AE87-08ED162033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31C9E5F6-4439-4E49-BE0F-92199FD888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331BBF8E-3401-4384-9C58-5A7F2B8D9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5048E0-400D-47B3-8942-1E7ED004DE5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546A8-7987-4C57-9BE1-915F38E0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E1C34-4D10-439F-B9F9-63962BD42BFA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F72A6-5CA6-44AC-B111-325FD37F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67734-7C91-4A48-BFD8-92709A94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E34-00A3-4334-86E9-46EA6D9D26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9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E3DDD-447F-4A65-9B2F-BBA4950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80EC-B058-4ACA-A337-839B91733D92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CA47-E6FD-416A-A418-EF3C4985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91A1F-8F7B-4549-9879-44CDB9B5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FF3BF-77C6-4DF2-8092-C1F5CC61E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AE51-6C0B-411C-A983-DDF25345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BA63E-F0ED-4E51-B267-03B1E5E3D984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52EE8-D4FF-403E-A34F-783BAD32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391C-45C3-4B84-80A2-A54B0950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1C9B-F6D4-41F2-931F-646C24A8F0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A20B-F995-41E5-9E5D-A972122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BAF6-5084-4BF9-9999-DFEE4715330B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9E1C0-29FF-4A0B-9DC8-A593236D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DBA01-805F-4E5D-BD74-42ECE454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D734-E791-4D1F-9820-7911725EF5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4B227-D0BF-4599-B7A3-BFAAF767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1003-769D-4471-8E68-ABAFDF8D90D5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6FDB9-8E3C-4DC2-91D2-5488B6A8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DC1E-C011-496C-B7BA-B78D593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FEBA-B46D-4C45-831F-918E873EF0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4768582-B785-4393-B1B9-2A0BE6B9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B3B4F-8A10-49BB-A251-C5FCCA233F60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B4C9ADB-B969-422F-97F6-FD9FE2D4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15BE2A7-E114-4B19-939F-718418B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ABE1A-2F42-4332-A175-485620FD34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1EC800F-37B3-4EAC-964C-1944B346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F668E-EB48-4FF6-B2DF-0999A3EC8168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74127AC-AE9C-4323-B7B1-CF538A7D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7F4B1B7-D542-492E-9F9B-AF3C7C20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95F64-5543-4C70-8613-C4FF732C9D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A8C5F267-7AA2-4D35-BC05-525A103E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1A36-18E3-41A8-BDEE-B5ED11225CBD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38959D3-5680-4BD2-B215-5143C397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E21BE9-8062-46B4-9468-B0BCF3C2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1F06-61BC-4C26-B32A-1E7F84A9B3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628A6600-D496-4FF6-A852-4A740254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01932-013F-4781-A807-67A0BC0D084E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F54AA2B-0489-400A-B3A7-96A4D710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50239F5-9EFB-4B89-8C10-8D6209D5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11CE-B0D6-4754-9D43-739E319B7A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A81BB9-108C-4286-9E84-D87FDD23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7034-2B0A-4835-870E-3CB94E035A84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BB2FB53-5143-4A9D-AEBB-0D9B739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BAEEBC6-79A0-45C8-A557-9B67266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956CB-50D7-47A1-B395-12243BAFBC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A4D8262-3845-4A3C-B660-176E71C8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7FE57-29E7-4E4B-8DED-FA7374FC78A8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4527B49-0B2D-49AA-A04A-5744C771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BA7D5A6-78CC-4E9C-AE47-EA6B66E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C7E30-286E-4571-84BB-37AB22962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22796DB7-7905-46C5-AD60-A0F626F113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2B03E2B5-E68F-4F8F-BDF4-DF3E2264E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47FA1-6317-44A8-9FC7-14F0CE837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7D396B-3E24-47FB-B8CC-6942B7D3B741}" type="datetimeFigureOut">
              <a:rPr lang="ko-KR" altLang="en-US"/>
              <a:pPr>
                <a:defRPr/>
              </a:pPr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B9480-5C3C-4709-8F34-36BCBDCF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C6AA2-2788-4A39-B978-511447CF9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F748C1-836F-443C-A8F2-917BD2700D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8903F-E225-4E04-AF59-B1A9B381A42D}"/>
              </a:ext>
            </a:extLst>
          </p:cNvPr>
          <p:cNvSpPr txBox="1"/>
          <p:nvPr/>
        </p:nvSpPr>
        <p:spPr>
          <a:xfrm>
            <a:off x="575834" y="1058748"/>
            <a:ext cx="6596678" cy="107721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 공공도서관</a:t>
            </a:r>
            <a:endParaRPr lang="en-US" altLang="ko-KR" sz="32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도서정보 제공 및 만남 공유 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27532F-AE96-4669-9840-A90E65135A78}"/>
              </a:ext>
            </a:extLst>
          </p:cNvPr>
          <p:cNvCxnSpPr>
            <a:cxnSpLocks/>
          </p:cNvCxnSpPr>
          <p:nvPr/>
        </p:nvCxnSpPr>
        <p:spPr>
          <a:xfrm>
            <a:off x="576263" y="973138"/>
            <a:ext cx="568574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37E57-5C84-44EA-B18B-2F14685748A8}"/>
              </a:ext>
            </a:extLst>
          </p:cNvPr>
          <p:cNvCxnSpPr>
            <a:cxnSpLocks/>
          </p:cNvCxnSpPr>
          <p:nvPr/>
        </p:nvCxnSpPr>
        <p:spPr>
          <a:xfrm>
            <a:off x="562788" y="2716087"/>
            <a:ext cx="5698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6BA592-3BF0-4B0D-BCAF-875CDF47D936}"/>
              </a:ext>
            </a:extLst>
          </p:cNvPr>
          <p:cNvSpPr txBox="1"/>
          <p:nvPr/>
        </p:nvSpPr>
        <p:spPr>
          <a:xfrm>
            <a:off x="4644008" y="2942796"/>
            <a:ext cx="1680268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201636096 </a:t>
            </a:r>
            <a:r>
              <a:rPr lang="ko-KR" altLang="en-US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한다현</a:t>
            </a:r>
            <a:endParaRPr lang="en-US" altLang="ko-KR" sz="14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201732707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김도희</a:t>
            </a:r>
            <a:endParaRPr lang="ko-KR" altLang="en-US" sz="14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C6606-F6AB-4160-92BA-2D4464DC98C9}"/>
              </a:ext>
            </a:extLst>
          </p:cNvPr>
          <p:cNvSpPr txBox="1"/>
          <p:nvPr/>
        </p:nvSpPr>
        <p:spPr>
          <a:xfrm>
            <a:off x="672132" y="2191965"/>
            <a:ext cx="2675732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4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ED186E-7005-4DA7-924E-6DACCDA18B9F}"/>
              </a:ext>
            </a:extLst>
          </p:cNvPr>
          <p:cNvSpPr txBox="1"/>
          <p:nvPr/>
        </p:nvSpPr>
        <p:spPr>
          <a:xfrm>
            <a:off x="3347864" y="2211710"/>
            <a:ext cx="287771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AC55A2-C2D1-460C-AD45-9D921A7F91BF}"/>
              </a:ext>
            </a:extLst>
          </p:cNvPr>
          <p:cNvCxnSpPr/>
          <p:nvPr/>
        </p:nvCxnSpPr>
        <p:spPr>
          <a:xfrm>
            <a:off x="2660279" y="2046548"/>
            <a:ext cx="39986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5E3D5B-655F-44CE-8DE2-3E8601AD7416}"/>
              </a:ext>
            </a:extLst>
          </p:cNvPr>
          <p:cNvCxnSpPr/>
          <p:nvPr/>
        </p:nvCxnSpPr>
        <p:spPr>
          <a:xfrm>
            <a:off x="2660279" y="3096952"/>
            <a:ext cx="39986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98CD353-225A-4C89-97C9-5EBB0F1ECDA6}"/>
              </a:ext>
            </a:extLst>
          </p:cNvPr>
          <p:cNvSpPr txBox="1"/>
          <p:nvPr/>
        </p:nvSpPr>
        <p:spPr>
          <a:xfrm>
            <a:off x="107504" y="195486"/>
            <a:ext cx="877163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BC3E9A-0B0A-4511-A782-0E56D8D2C08D}"/>
              </a:ext>
            </a:extLst>
          </p:cNvPr>
          <p:cNvSpPr txBox="1"/>
          <p:nvPr/>
        </p:nvSpPr>
        <p:spPr>
          <a:xfrm>
            <a:off x="2411760" y="3956530"/>
            <a:ext cx="5618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07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7DFB2D-52B3-42EF-B8A6-FC15E5027A89}"/>
              </a:ext>
            </a:extLst>
          </p:cNvPr>
          <p:cNvGrpSpPr/>
          <p:nvPr/>
        </p:nvGrpSpPr>
        <p:grpSpPr>
          <a:xfrm>
            <a:off x="2218507" y="876796"/>
            <a:ext cx="4706986" cy="3389907"/>
            <a:chOff x="2394227" y="1126059"/>
            <a:chExt cx="3797269" cy="2734741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4DC09C92-8CFE-4150-BF3F-D87ABC7C95D3}"/>
                </a:ext>
              </a:extLst>
            </p:cNvPr>
            <p:cNvSpPr/>
            <p:nvPr/>
          </p:nvSpPr>
          <p:spPr>
            <a:xfrm>
              <a:off x="2586038" y="2097088"/>
              <a:ext cx="312737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08AB8-4BF3-485E-908B-58FB216D6C3F}"/>
                </a:ext>
              </a:extLst>
            </p:cNvPr>
            <p:cNvSpPr txBox="1"/>
            <p:nvPr/>
          </p:nvSpPr>
          <p:spPr>
            <a:xfrm>
              <a:off x="2411760" y="1686619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3D666F-E670-45BA-AA45-9880A311C839}"/>
                </a:ext>
              </a:extLst>
            </p:cNvPr>
            <p:cNvSpPr txBox="1"/>
            <p:nvPr/>
          </p:nvSpPr>
          <p:spPr>
            <a:xfrm>
              <a:off x="2865638" y="2054309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개발 내용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8FC993-A525-4A95-A45C-CC7FAC995D8F}"/>
                </a:ext>
              </a:extLst>
            </p:cNvPr>
            <p:cNvCxnSpPr/>
            <p:nvPr/>
          </p:nvCxnSpPr>
          <p:spPr>
            <a:xfrm>
              <a:off x="2876550" y="2279650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9A5CCE08-0FC2-43A8-B43E-10057F782022}"/>
                </a:ext>
              </a:extLst>
            </p:cNvPr>
            <p:cNvSpPr/>
            <p:nvPr/>
          </p:nvSpPr>
          <p:spPr>
            <a:xfrm>
              <a:off x="2586038" y="3105150"/>
              <a:ext cx="312737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AE2CBC0-E91B-4D9F-97B8-329450907531}"/>
                </a:ext>
              </a:extLst>
            </p:cNvPr>
            <p:cNvSpPr txBox="1"/>
            <p:nvPr/>
          </p:nvSpPr>
          <p:spPr>
            <a:xfrm>
              <a:off x="2411760" y="3003088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58282E-9B09-47ED-85EC-B0C277375768}"/>
                </a:ext>
              </a:extLst>
            </p:cNvPr>
            <p:cNvSpPr txBox="1"/>
            <p:nvPr/>
          </p:nvSpPr>
          <p:spPr>
            <a:xfrm>
              <a:off x="2865638" y="3055481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개발 일정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4151A6F-6634-4D3A-8AAE-98044F8E6A10}"/>
                </a:ext>
              </a:extLst>
            </p:cNvPr>
            <p:cNvCxnSpPr/>
            <p:nvPr/>
          </p:nvCxnSpPr>
          <p:spPr>
            <a:xfrm>
              <a:off x="2862263" y="3308350"/>
              <a:ext cx="3284537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989120-C6F8-4713-8107-04ADC150DD25}"/>
                </a:ext>
              </a:extLst>
            </p:cNvPr>
            <p:cNvSpPr txBox="1"/>
            <p:nvPr/>
          </p:nvSpPr>
          <p:spPr>
            <a:xfrm>
              <a:off x="2411759" y="2022858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03</a:t>
              </a:r>
            </a:p>
          </p:txBody>
        </p:sp>
        <p:sp>
          <p:nvSpPr>
            <p:cNvPr id="20" name="모서리가 둥근 직사각형 1">
              <a:extLst>
                <a:ext uri="{FF2B5EF4-FFF2-40B4-BE49-F238E27FC236}">
                  <a16:creationId xmlns:a16="http://schemas.microsoft.com/office/drawing/2014/main" id="{981AAD05-9341-4711-93D5-F0E89B9CDF7C}"/>
                </a:ext>
              </a:extLst>
            </p:cNvPr>
            <p:cNvSpPr/>
            <p:nvPr/>
          </p:nvSpPr>
          <p:spPr>
            <a:xfrm>
              <a:off x="2582863" y="1200150"/>
              <a:ext cx="312737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80F437-3830-4EA1-85A5-A079DEFD286C}"/>
                </a:ext>
              </a:extLst>
            </p:cNvPr>
            <p:cNvSpPr txBox="1"/>
            <p:nvPr/>
          </p:nvSpPr>
          <p:spPr>
            <a:xfrm>
              <a:off x="2862263" y="1157510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제안배경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필요성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52358FC-E6C8-45DF-97E8-B443AA6679E3}"/>
                </a:ext>
              </a:extLst>
            </p:cNvPr>
            <p:cNvCxnSpPr/>
            <p:nvPr/>
          </p:nvCxnSpPr>
          <p:spPr>
            <a:xfrm>
              <a:off x="2873375" y="1382713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101AA5-E364-4A5C-8748-33E201B56F7E}"/>
                </a:ext>
              </a:extLst>
            </p:cNvPr>
            <p:cNvSpPr txBox="1"/>
            <p:nvPr/>
          </p:nvSpPr>
          <p:spPr>
            <a:xfrm>
              <a:off x="2408384" y="1126059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sp>
          <p:nvSpPr>
            <p:cNvPr id="26" name="모서리가 둥근 직사각형 1">
              <a:extLst>
                <a:ext uri="{FF2B5EF4-FFF2-40B4-BE49-F238E27FC236}">
                  <a16:creationId xmlns:a16="http://schemas.microsoft.com/office/drawing/2014/main" id="{A6C406EB-A71B-43D7-809A-3DCE9F66FEFC}"/>
                </a:ext>
              </a:extLst>
            </p:cNvPr>
            <p:cNvSpPr/>
            <p:nvPr/>
          </p:nvSpPr>
          <p:spPr>
            <a:xfrm>
              <a:off x="2568575" y="1620838"/>
              <a:ext cx="312738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533197-D7E8-474D-89F2-4C159EAC80CD}"/>
                </a:ext>
              </a:extLst>
            </p:cNvPr>
            <p:cNvSpPr txBox="1"/>
            <p:nvPr/>
          </p:nvSpPr>
          <p:spPr>
            <a:xfrm>
              <a:off x="2848106" y="1577712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서비스 개요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B5AC8A0-7716-44AD-A98E-DAE072172FA6}"/>
                </a:ext>
              </a:extLst>
            </p:cNvPr>
            <p:cNvCxnSpPr>
              <a:cxnSpLocks/>
            </p:cNvCxnSpPr>
            <p:nvPr/>
          </p:nvCxnSpPr>
          <p:spPr>
            <a:xfrm>
              <a:off x="2859088" y="1803400"/>
              <a:ext cx="3284537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B388E7-258D-458B-8B04-CE0F7A704AD7}"/>
                </a:ext>
              </a:extLst>
            </p:cNvPr>
            <p:cNvSpPr txBox="1"/>
            <p:nvPr/>
          </p:nvSpPr>
          <p:spPr>
            <a:xfrm>
              <a:off x="2394227" y="1546261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40" name="모서리가 둥근 직사각형 1">
              <a:extLst>
                <a:ext uri="{FF2B5EF4-FFF2-40B4-BE49-F238E27FC236}">
                  <a16:creationId xmlns:a16="http://schemas.microsoft.com/office/drawing/2014/main" id="{61BBBD01-A5DC-4965-B0B3-645346890673}"/>
                </a:ext>
              </a:extLst>
            </p:cNvPr>
            <p:cNvSpPr/>
            <p:nvPr/>
          </p:nvSpPr>
          <p:spPr>
            <a:xfrm>
              <a:off x="2581275" y="2563813"/>
              <a:ext cx="312738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B87D7C-E5B0-4CBD-9ADA-E6A1203CAA88}"/>
                </a:ext>
              </a:extLst>
            </p:cNvPr>
            <p:cNvSpPr txBox="1"/>
            <p:nvPr/>
          </p:nvSpPr>
          <p:spPr>
            <a:xfrm>
              <a:off x="2860856" y="2521788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개발 전략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408103F-0B1C-4CB8-A44B-3C4BDB43C4EE}"/>
                </a:ext>
              </a:extLst>
            </p:cNvPr>
            <p:cNvCxnSpPr/>
            <p:nvPr/>
          </p:nvCxnSpPr>
          <p:spPr>
            <a:xfrm>
              <a:off x="2871788" y="2746375"/>
              <a:ext cx="3284537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678139-0AF3-4EEA-B6B5-C8294BABF8BB}"/>
                </a:ext>
              </a:extLst>
            </p:cNvPr>
            <p:cNvSpPr txBox="1"/>
            <p:nvPr/>
          </p:nvSpPr>
          <p:spPr>
            <a:xfrm>
              <a:off x="2406977" y="2490337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04</a:t>
              </a:r>
            </a:p>
          </p:txBody>
        </p:sp>
        <p:sp>
          <p:nvSpPr>
            <p:cNvPr id="49" name="모서리가 둥근 직사각형 1">
              <a:extLst>
                <a:ext uri="{FF2B5EF4-FFF2-40B4-BE49-F238E27FC236}">
                  <a16:creationId xmlns:a16="http://schemas.microsoft.com/office/drawing/2014/main" id="{57FB7531-E6C1-4199-BA03-601CB358F3AF}"/>
                </a:ext>
              </a:extLst>
            </p:cNvPr>
            <p:cNvSpPr/>
            <p:nvPr/>
          </p:nvSpPr>
          <p:spPr>
            <a:xfrm>
              <a:off x="2592388" y="3548063"/>
              <a:ext cx="312737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0B0E53-3948-486E-BB4A-5EA4E7983B25}"/>
                </a:ext>
              </a:extLst>
            </p:cNvPr>
            <p:cNvSpPr txBox="1"/>
            <p:nvPr/>
          </p:nvSpPr>
          <p:spPr>
            <a:xfrm>
              <a:off x="2872383" y="3505909"/>
              <a:ext cx="3319113" cy="24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개발 성과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39E758F-E323-43B5-9032-C77F8B4D6F92}"/>
                </a:ext>
              </a:extLst>
            </p:cNvPr>
            <p:cNvCxnSpPr/>
            <p:nvPr/>
          </p:nvCxnSpPr>
          <p:spPr>
            <a:xfrm>
              <a:off x="2882900" y="3730625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85CAB6-03C6-4E83-8322-30FDAD8574DA}"/>
                </a:ext>
              </a:extLst>
            </p:cNvPr>
            <p:cNvSpPr txBox="1"/>
            <p:nvPr/>
          </p:nvSpPr>
          <p:spPr>
            <a:xfrm>
              <a:off x="2418504" y="3474458"/>
              <a:ext cx="561875" cy="372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06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2DF81F-64EE-46A8-B865-0F5657571308}"/>
              </a:ext>
            </a:extLst>
          </p:cNvPr>
          <p:cNvSpPr txBox="1"/>
          <p:nvPr/>
        </p:nvSpPr>
        <p:spPr>
          <a:xfrm>
            <a:off x="7006876" y="31115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66D555F-8EF7-422A-BD5E-651196037ED5}"/>
              </a:ext>
            </a:extLst>
          </p:cNvPr>
          <p:cNvSpPr txBox="1"/>
          <p:nvPr/>
        </p:nvSpPr>
        <p:spPr>
          <a:xfrm>
            <a:off x="7006876" y="31115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5B734C-8678-4F7D-85BA-4AE89B88D82F}"/>
              </a:ext>
            </a:extLst>
          </p:cNvPr>
          <p:cNvSpPr txBox="1"/>
          <p:nvPr/>
        </p:nvSpPr>
        <p:spPr>
          <a:xfrm>
            <a:off x="87313" y="152400"/>
            <a:ext cx="185737" cy="2698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5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499869-4DA0-416B-8D24-15B068B490E9}"/>
              </a:ext>
            </a:extLst>
          </p:cNvPr>
          <p:cNvSpPr txBox="1"/>
          <p:nvPr/>
        </p:nvSpPr>
        <p:spPr>
          <a:xfrm>
            <a:off x="87840" y="152974"/>
            <a:ext cx="15696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제안배경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6507B6-68A6-4131-B5C2-FED003062441}"/>
              </a:ext>
            </a:extLst>
          </p:cNvPr>
          <p:cNvGrpSpPr/>
          <p:nvPr/>
        </p:nvGrpSpPr>
        <p:grpSpPr>
          <a:xfrm>
            <a:off x="827584" y="1082955"/>
            <a:ext cx="7425144" cy="3072971"/>
            <a:chOff x="1007324" y="1149308"/>
            <a:chExt cx="5720323" cy="236741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17676DB-CBCA-460F-B1A2-A03D5693D7DF}"/>
                </a:ext>
              </a:extLst>
            </p:cNvPr>
            <p:cNvSpPr/>
            <p:nvPr/>
          </p:nvSpPr>
          <p:spPr>
            <a:xfrm>
              <a:off x="1173749" y="2979738"/>
              <a:ext cx="318945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F6A3D1-A745-4B6E-BFF0-13041B39C392}"/>
                </a:ext>
              </a:extLst>
            </p:cNvPr>
            <p:cNvSpPr txBox="1"/>
            <p:nvPr/>
          </p:nvSpPr>
          <p:spPr>
            <a:xfrm>
              <a:off x="1007324" y="2877314"/>
              <a:ext cx="630691" cy="3556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336BFD-720B-415A-9F6D-14ED8CEBBA63}"/>
                </a:ext>
              </a:extLst>
            </p:cNvPr>
            <p:cNvSpPr txBox="1"/>
            <p:nvPr/>
          </p:nvSpPr>
          <p:spPr>
            <a:xfrm>
              <a:off x="1489377" y="2936647"/>
              <a:ext cx="3725625" cy="2015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추천도서 제공 및 리뷰 조회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작성 서비스 제공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2D1F85-E399-4160-8D47-2071D87996A0}"/>
                </a:ext>
              </a:extLst>
            </p:cNvPr>
            <p:cNvSpPr txBox="1"/>
            <p:nvPr/>
          </p:nvSpPr>
          <p:spPr>
            <a:xfrm>
              <a:off x="1515172" y="3161055"/>
              <a:ext cx="5212475" cy="355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추천도서를 보여주고 도서의 리뷰 조회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작성 서비스를 함께 제공함으로써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도서평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확인 및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개인 독후감 등으로 사용할 수 있도록 실용성을 </a:t>
              </a: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증대시킴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9" name="직선 연결선 7">
              <a:extLst>
                <a:ext uri="{FF2B5EF4-FFF2-40B4-BE49-F238E27FC236}">
                  <a16:creationId xmlns:a16="http://schemas.microsoft.com/office/drawing/2014/main" id="{81B13281-420C-4E90-B316-2894D228A13B}"/>
                </a:ext>
              </a:extLst>
            </p:cNvPr>
            <p:cNvCxnSpPr>
              <a:cxnSpLocks/>
            </p:cNvCxnSpPr>
            <p:nvPr/>
          </p:nvCxnSpPr>
          <p:spPr>
            <a:xfrm>
              <a:off x="1500188" y="3162300"/>
              <a:ext cx="3686175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147107CC-2839-485C-9A64-98881B16423F}"/>
                </a:ext>
              </a:extLst>
            </p:cNvPr>
            <p:cNvSpPr/>
            <p:nvPr/>
          </p:nvSpPr>
          <p:spPr>
            <a:xfrm>
              <a:off x="1179512" y="2089150"/>
              <a:ext cx="313398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F45BA1-2681-4984-AC97-38C5A3544E64}"/>
                </a:ext>
              </a:extLst>
            </p:cNvPr>
            <p:cNvSpPr txBox="1"/>
            <p:nvPr/>
          </p:nvSpPr>
          <p:spPr>
            <a:xfrm>
              <a:off x="4891238" y="2308800"/>
              <a:ext cx="630691" cy="3556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26B39F-9A9B-49BE-A1EF-28C44AF4CEB6}"/>
                </a:ext>
              </a:extLst>
            </p:cNvPr>
            <p:cNvSpPr txBox="1"/>
            <p:nvPr/>
          </p:nvSpPr>
          <p:spPr>
            <a:xfrm>
              <a:off x="1483546" y="2342916"/>
              <a:ext cx="5015792" cy="355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도서관내 혼밥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혼공하는 유저들을 위한 게시판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스터디를 구하는 게시판을 통해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실제 만남 서비스를 제공함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23" name="직선 연결선 81">
              <a:extLst>
                <a:ext uri="{FF2B5EF4-FFF2-40B4-BE49-F238E27FC236}">
                  <a16:creationId xmlns:a16="http://schemas.microsoft.com/office/drawing/2014/main" id="{A9CF6060-3C2E-4F9F-9348-9AD7F3DD7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01775" y="2343150"/>
              <a:ext cx="3762375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CA5689-3C8F-4487-AAC9-CCC5081F3E5A}"/>
                </a:ext>
              </a:extLst>
            </p:cNvPr>
            <p:cNvSpPr txBox="1"/>
            <p:nvPr/>
          </p:nvSpPr>
          <p:spPr>
            <a:xfrm>
              <a:off x="1486326" y="2121984"/>
              <a:ext cx="4586075" cy="2015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친구 구하기 기능을 통해 도서관 내 스터디 등 실제 만남 서비스 제공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FAD773-2831-44CF-9C93-F6A3EA559172}"/>
                </a:ext>
              </a:extLst>
            </p:cNvPr>
            <p:cNvSpPr txBox="1"/>
            <p:nvPr/>
          </p:nvSpPr>
          <p:spPr>
            <a:xfrm>
              <a:off x="1010104" y="1995686"/>
              <a:ext cx="630691" cy="3556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39" name="모서리가 둥근 직사각형 19">
              <a:extLst>
                <a:ext uri="{FF2B5EF4-FFF2-40B4-BE49-F238E27FC236}">
                  <a16:creationId xmlns:a16="http://schemas.microsoft.com/office/drawing/2014/main" id="{2CE5182F-8B8D-4525-8C4E-2A27AE4E34AC}"/>
                </a:ext>
              </a:extLst>
            </p:cNvPr>
            <p:cNvSpPr/>
            <p:nvPr/>
          </p:nvSpPr>
          <p:spPr>
            <a:xfrm>
              <a:off x="1173749" y="1243013"/>
              <a:ext cx="313398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211B5F-E1D6-48C7-AC58-A495576669DA}"/>
                </a:ext>
              </a:extLst>
            </p:cNvPr>
            <p:cNvSpPr txBox="1"/>
            <p:nvPr/>
          </p:nvSpPr>
          <p:spPr>
            <a:xfrm>
              <a:off x="4888458" y="1462422"/>
              <a:ext cx="630691" cy="3556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C183A6-1898-435B-B0DF-9FD625B4BD69}"/>
                </a:ext>
              </a:extLst>
            </p:cNvPr>
            <p:cNvSpPr txBox="1"/>
            <p:nvPr/>
          </p:nvSpPr>
          <p:spPr>
            <a:xfrm>
              <a:off x="1480764" y="1496538"/>
              <a:ext cx="5123759" cy="497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공공데이터포털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hlinkClick r:id="rId3"/>
                </a:rPr>
                <a:t>https://www.data.go.kr/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에서 서울시 공공도서관의 위치정보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가는 방법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이용시간 및 휴관일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대출안내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회원가입 요건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전화번호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도서관 소개 및 도서관별 소장도서정보를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제공받아 각각의 도서관을 검색하는 불편함 없이 한번에 데이터를 제공받을 수 있도록 함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2" name="직선 연결선 81">
              <a:extLst>
                <a:ext uri="{FF2B5EF4-FFF2-40B4-BE49-F238E27FC236}">
                  <a16:creationId xmlns:a16="http://schemas.microsoft.com/office/drawing/2014/main" id="{806AE48D-D6CD-4F83-950C-A330C7FED608}"/>
                </a:ext>
              </a:extLst>
            </p:cNvPr>
            <p:cNvCxnSpPr>
              <a:cxnSpLocks/>
            </p:cNvCxnSpPr>
            <p:nvPr/>
          </p:nvCxnSpPr>
          <p:spPr>
            <a:xfrm>
              <a:off x="1498600" y="1497013"/>
              <a:ext cx="3762375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0CC8C-DEDE-4428-9D85-7763C4715DD6}"/>
                </a:ext>
              </a:extLst>
            </p:cNvPr>
            <p:cNvSpPr txBox="1"/>
            <p:nvPr/>
          </p:nvSpPr>
          <p:spPr>
            <a:xfrm>
              <a:off x="1483546" y="1275606"/>
              <a:ext cx="4586075" cy="2015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서울시 공공도서관 현황 및 소장 자료를 한번에 검색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EF456F-8CF5-4640-8206-67855612EDF3}"/>
                </a:ext>
              </a:extLst>
            </p:cNvPr>
            <p:cNvSpPr txBox="1"/>
            <p:nvPr/>
          </p:nvSpPr>
          <p:spPr>
            <a:xfrm>
              <a:off x="1007324" y="1149308"/>
              <a:ext cx="630691" cy="3556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2E2CA6-5963-4D21-B9BB-40A74A2850A2}"/>
              </a:ext>
            </a:extLst>
          </p:cNvPr>
          <p:cNvCxnSpPr/>
          <p:nvPr/>
        </p:nvCxnSpPr>
        <p:spPr>
          <a:xfrm>
            <a:off x="6948264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0957DB-F3C5-4C99-9C21-7555395AD12C}"/>
              </a:ext>
            </a:extLst>
          </p:cNvPr>
          <p:cNvSpPr txBox="1"/>
          <p:nvPr/>
        </p:nvSpPr>
        <p:spPr>
          <a:xfrm>
            <a:off x="7006876" y="10754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AE9CCA-EF19-4F8D-AC0B-FD364A8F2AE5}"/>
              </a:ext>
            </a:extLst>
          </p:cNvPr>
          <p:cNvSpPr txBox="1"/>
          <p:nvPr/>
        </p:nvSpPr>
        <p:spPr>
          <a:xfrm>
            <a:off x="0" y="10754"/>
            <a:ext cx="2063385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개요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4CC46FD2-80FC-4B5E-BB74-C8CB2BDF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750" y="424696"/>
            <a:ext cx="770384" cy="77038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50E0B2-F4C1-4EDA-827A-A838DEF1DAC7}"/>
              </a:ext>
            </a:extLst>
          </p:cNvPr>
          <p:cNvCxnSpPr/>
          <p:nvPr/>
        </p:nvCxnSpPr>
        <p:spPr>
          <a:xfrm>
            <a:off x="1043608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인터넷">
            <a:extLst>
              <a:ext uri="{FF2B5EF4-FFF2-40B4-BE49-F238E27FC236}">
                <a16:creationId xmlns:a16="http://schemas.microsoft.com/office/drawing/2014/main" id="{A73690F0-AB2B-4E97-A1A0-590CED6EB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0295" y="188030"/>
            <a:ext cx="914400" cy="914400"/>
          </a:xfrm>
          <a:prstGeom prst="rect">
            <a:avLst/>
          </a:prstGeom>
        </p:spPr>
      </p:pic>
      <p:sp>
        <p:nvSpPr>
          <p:cNvPr id="40" name="모서리가 둥근 직사각형 19">
            <a:extLst>
              <a:ext uri="{FF2B5EF4-FFF2-40B4-BE49-F238E27FC236}">
                <a16:creationId xmlns:a16="http://schemas.microsoft.com/office/drawing/2014/main" id="{D6218928-1E52-4633-913D-7967364D786C}"/>
              </a:ext>
            </a:extLst>
          </p:cNvPr>
          <p:cNvSpPr/>
          <p:nvPr/>
        </p:nvSpPr>
        <p:spPr>
          <a:xfrm>
            <a:off x="1938174" y="703251"/>
            <a:ext cx="853092" cy="317723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>
                <a:solidFill>
                  <a:schemeClr val="tx1"/>
                </a:solidFill>
                <a:ea typeface="-윤고딕340" panose="02030504000101010101"/>
              </a:rPr>
              <a:t>카카오맵</a:t>
            </a:r>
            <a:endParaRPr lang="ko-KR" altLang="en-US" sz="1100" dirty="0">
              <a:solidFill>
                <a:schemeClr val="tx1"/>
              </a:solidFill>
              <a:ea typeface="-윤고딕340" panose="02030504000101010101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CD974-223B-4FB8-A366-4115BAAFE8B2}"/>
              </a:ext>
            </a:extLst>
          </p:cNvPr>
          <p:cNvSpPr txBox="1"/>
          <p:nvPr/>
        </p:nvSpPr>
        <p:spPr>
          <a:xfrm>
            <a:off x="467544" y="870972"/>
            <a:ext cx="1184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사용자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rgbClr val="3B383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4" name="모서리가 둥근 직사각형 19">
            <a:extLst>
              <a:ext uri="{FF2B5EF4-FFF2-40B4-BE49-F238E27FC236}">
                <a16:creationId xmlns:a16="http://schemas.microsoft.com/office/drawing/2014/main" id="{8E862F01-1E75-421A-B448-62F749DFBCE2}"/>
              </a:ext>
            </a:extLst>
          </p:cNvPr>
          <p:cNvSpPr/>
          <p:nvPr/>
        </p:nvSpPr>
        <p:spPr>
          <a:xfrm>
            <a:off x="3115949" y="711784"/>
            <a:ext cx="824726" cy="317723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>
                <a:solidFill>
                  <a:schemeClr val="tx1"/>
                </a:solidFill>
                <a:ea typeface="-윤고딕340" panose="02030504000101010101"/>
              </a:rPr>
              <a:t>도서관</a:t>
            </a:r>
            <a:endParaRPr lang="ko-KR" altLang="en-US" sz="1100" dirty="0">
              <a:solidFill>
                <a:schemeClr val="tx1"/>
              </a:solidFill>
              <a:ea typeface="-윤고딕340" panose="02030504000101010101"/>
            </a:endParaRPr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873F0871-F9C6-4932-B3F4-2CCC9FCF8B4E}"/>
              </a:ext>
            </a:extLst>
          </p:cNvPr>
          <p:cNvSpPr/>
          <p:nvPr/>
        </p:nvSpPr>
        <p:spPr>
          <a:xfrm>
            <a:off x="4233836" y="708126"/>
            <a:ext cx="824726" cy="317723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1"/>
                </a:solidFill>
                <a:ea typeface="-윤고딕340" panose="02030504000101010101"/>
              </a:rPr>
              <a:t>소장자료</a:t>
            </a:r>
          </a:p>
        </p:txBody>
      </p:sp>
      <p:sp>
        <p:nvSpPr>
          <p:cNvPr id="46" name="모서리가 둥근 직사각형 19">
            <a:extLst>
              <a:ext uri="{FF2B5EF4-FFF2-40B4-BE49-F238E27FC236}">
                <a16:creationId xmlns:a16="http://schemas.microsoft.com/office/drawing/2014/main" id="{402B7464-D95E-45DF-9448-19A0ED4C1833}"/>
              </a:ext>
            </a:extLst>
          </p:cNvPr>
          <p:cNvSpPr/>
          <p:nvPr/>
        </p:nvSpPr>
        <p:spPr>
          <a:xfrm>
            <a:off x="6452794" y="712109"/>
            <a:ext cx="824726" cy="317723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1"/>
                </a:solidFill>
                <a:ea typeface="-윤고딕340" panose="02030504000101010101"/>
              </a:rPr>
              <a:t>리뷰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4B7987B-D34D-4616-997C-1CCB2ABB05A3}"/>
              </a:ext>
            </a:extLst>
          </p:cNvPr>
          <p:cNvCxnSpPr/>
          <p:nvPr/>
        </p:nvCxnSpPr>
        <p:spPr>
          <a:xfrm>
            <a:off x="2363414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877085-D7E1-4A11-860E-A4070699AD65}"/>
              </a:ext>
            </a:extLst>
          </p:cNvPr>
          <p:cNvCxnSpPr/>
          <p:nvPr/>
        </p:nvCxnSpPr>
        <p:spPr>
          <a:xfrm>
            <a:off x="3563888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3922A11-807B-4664-AEF7-94A60641A9E0}"/>
              </a:ext>
            </a:extLst>
          </p:cNvPr>
          <p:cNvCxnSpPr/>
          <p:nvPr/>
        </p:nvCxnSpPr>
        <p:spPr>
          <a:xfrm>
            <a:off x="4716016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BA93FD-C9E5-44BD-88A5-1B125879503E}"/>
              </a:ext>
            </a:extLst>
          </p:cNvPr>
          <p:cNvCxnSpPr/>
          <p:nvPr/>
        </p:nvCxnSpPr>
        <p:spPr>
          <a:xfrm>
            <a:off x="5796136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1FA46E-E856-49B1-8D64-2BE1F73E5F65}"/>
              </a:ext>
            </a:extLst>
          </p:cNvPr>
          <p:cNvSpPr/>
          <p:nvPr/>
        </p:nvSpPr>
        <p:spPr>
          <a:xfrm>
            <a:off x="7698611" y="888304"/>
            <a:ext cx="864000" cy="237735"/>
          </a:xfrm>
          <a:prstGeom prst="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5A80F4-3935-4270-8448-71E187B43041}"/>
              </a:ext>
            </a:extLst>
          </p:cNvPr>
          <p:cNvSpPr txBox="1"/>
          <p:nvPr/>
        </p:nvSpPr>
        <p:spPr>
          <a:xfrm>
            <a:off x="7535097" y="895044"/>
            <a:ext cx="1184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관리자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rgbClr val="3B383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93942D9-0D33-4DB9-8FF1-F76C24A2474D}"/>
              </a:ext>
            </a:extLst>
          </p:cNvPr>
          <p:cNvCxnSpPr/>
          <p:nvPr/>
        </p:nvCxnSpPr>
        <p:spPr>
          <a:xfrm>
            <a:off x="8100392" y="1275606"/>
            <a:ext cx="0" cy="3528392"/>
          </a:xfrm>
          <a:prstGeom prst="line">
            <a:avLst/>
          </a:prstGeom>
          <a:ln w="12700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FC99F-2EE5-4314-AFC0-0F7F859948D9}"/>
              </a:ext>
            </a:extLst>
          </p:cNvPr>
          <p:cNvSpPr/>
          <p:nvPr/>
        </p:nvSpPr>
        <p:spPr>
          <a:xfrm>
            <a:off x="977619" y="1902576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845F94-2238-4D30-8153-2DF4314CF449}"/>
              </a:ext>
            </a:extLst>
          </p:cNvPr>
          <p:cNvCxnSpPr>
            <a:cxnSpLocks/>
          </p:cNvCxnSpPr>
          <p:nvPr/>
        </p:nvCxnSpPr>
        <p:spPr>
          <a:xfrm flipH="1">
            <a:off x="1187624" y="2139702"/>
            <a:ext cx="1080120" cy="0"/>
          </a:xfrm>
          <a:prstGeom prst="straightConnector1">
            <a:avLst/>
          </a:prstGeom>
          <a:ln w="12700">
            <a:solidFill>
              <a:srgbClr val="F0DD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583DD1-69F8-49FA-BC3C-A65FCAB10B03}"/>
              </a:ext>
            </a:extLst>
          </p:cNvPr>
          <p:cNvSpPr txBox="1"/>
          <p:nvPr/>
        </p:nvSpPr>
        <p:spPr>
          <a:xfrm>
            <a:off x="1151344" y="177037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4.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지도제공 및 </a:t>
            </a:r>
            <a:endParaRPr lang="en-US" altLang="ko-KR" sz="900" dirty="0">
              <a:solidFill>
                <a:srgbClr val="F0DDD6"/>
              </a:solidFill>
              <a:ea typeface="-윤고딕340" panose="02030504000101010101"/>
            </a:endParaRPr>
          </a:p>
          <a:p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    지도내 핀 표시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2033B61-9C0C-4CE1-86DF-15E77206B627}"/>
              </a:ext>
            </a:extLst>
          </p:cNvPr>
          <p:cNvCxnSpPr>
            <a:cxnSpLocks/>
          </p:cNvCxnSpPr>
          <p:nvPr/>
        </p:nvCxnSpPr>
        <p:spPr>
          <a:xfrm>
            <a:off x="2475322" y="2714838"/>
            <a:ext cx="952529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9E6FC69-0BFB-4EB8-AAAE-96A2C16F2D0A}"/>
              </a:ext>
            </a:extLst>
          </p:cNvPr>
          <p:cNvSpPr txBox="1"/>
          <p:nvPr/>
        </p:nvSpPr>
        <p:spPr>
          <a:xfrm>
            <a:off x="2496186" y="2499742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6.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도서관 검색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13978D9-ECF9-4F18-A85C-BF35670310A7}"/>
              </a:ext>
            </a:extLst>
          </p:cNvPr>
          <p:cNvSpPr/>
          <p:nvPr/>
        </p:nvSpPr>
        <p:spPr>
          <a:xfrm>
            <a:off x="979688" y="2283718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ADA74EC-5D2F-4FC2-AB55-22E504F8AF76}"/>
              </a:ext>
            </a:extLst>
          </p:cNvPr>
          <p:cNvSpPr/>
          <p:nvPr/>
        </p:nvSpPr>
        <p:spPr>
          <a:xfrm>
            <a:off x="977619" y="2859782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B0EDFA6-F963-4A85-AFD6-B5CD0C85A9E1}"/>
              </a:ext>
            </a:extLst>
          </p:cNvPr>
          <p:cNvCxnSpPr>
            <a:cxnSpLocks/>
          </p:cNvCxnSpPr>
          <p:nvPr/>
        </p:nvCxnSpPr>
        <p:spPr>
          <a:xfrm flipH="1">
            <a:off x="1179536" y="3043902"/>
            <a:ext cx="2248315" cy="0"/>
          </a:xfrm>
          <a:prstGeom prst="straightConnector1">
            <a:avLst/>
          </a:prstGeom>
          <a:ln w="12700">
            <a:solidFill>
              <a:srgbClr val="F0DD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69B91BD-C74B-439A-B31D-9C070A76FCF0}"/>
              </a:ext>
            </a:extLst>
          </p:cNvPr>
          <p:cNvSpPr txBox="1"/>
          <p:nvPr/>
        </p:nvSpPr>
        <p:spPr>
          <a:xfrm>
            <a:off x="1207828" y="2755870"/>
            <a:ext cx="2281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7.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서울시 공공도서관 전체현황을 보여줌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A3BC804-4B83-4869-8771-64E4FF4BD5C1}"/>
              </a:ext>
            </a:extLst>
          </p:cNvPr>
          <p:cNvCxnSpPr>
            <a:cxnSpLocks/>
          </p:cNvCxnSpPr>
          <p:nvPr/>
        </p:nvCxnSpPr>
        <p:spPr>
          <a:xfrm>
            <a:off x="3720523" y="3704105"/>
            <a:ext cx="851477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D2F9D0-32D6-44E5-860A-1DA7E341247F}"/>
              </a:ext>
            </a:extLst>
          </p:cNvPr>
          <p:cNvSpPr txBox="1"/>
          <p:nvPr/>
        </p:nvSpPr>
        <p:spPr>
          <a:xfrm>
            <a:off x="3197235" y="3461142"/>
            <a:ext cx="1433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9.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소장자료 리스트 검색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4DC1FE2-0AF4-4FA2-9824-9B509B128E39}"/>
              </a:ext>
            </a:extLst>
          </p:cNvPr>
          <p:cNvCxnSpPr>
            <a:cxnSpLocks/>
          </p:cNvCxnSpPr>
          <p:nvPr/>
        </p:nvCxnSpPr>
        <p:spPr>
          <a:xfrm>
            <a:off x="1113547" y="4602782"/>
            <a:ext cx="3458453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DFBECD3-1807-4BA9-B03E-AF571C1AA607}"/>
              </a:ext>
            </a:extLst>
          </p:cNvPr>
          <p:cNvSpPr txBox="1"/>
          <p:nvPr/>
        </p:nvSpPr>
        <p:spPr>
          <a:xfrm>
            <a:off x="3419872" y="4371950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13.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원하는 도서 선택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C4AA56-FC65-4A69-9DAF-CF6BD1AB5057}"/>
              </a:ext>
            </a:extLst>
          </p:cNvPr>
          <p:cNvSpPr/>
          <p:nvPr/>
        </p:nvSpPr>
        <p:spPr>
          <a:xfrm>
            <a:off x="4644587" y="4389200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871BC1-6B96-4548-B0A6-98291E8F561B}"/>
              </a:ext>
            </a:extLst>
          </p:cNvPr>
          <p:cNvSpPr/>
          <p:nvPr/>
        </p:nvSpPr>
        <p:spPr>
          <a:xfrm>
            <a:off x="4631161" y="3486752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8C370A2-7C8A-49CD-AB76-684A6E0C3A0B}"/>
              </a:ext>
            </a:extLst>
          </p:cNvPr>
          <p:cNvSpPr/>
          <p:nvPr/>
        </p:nvSpPr>
        <p:spPr>
          <a:xfrm>
            <a:off x="977619" y="3795886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1E7636D-CBBB-4D88-8FAF-35D866DEBFEB}"/>
              </a:ext>
            </a:extLst>
          </p:cNvPr>
          <p:cNvCxnSpPr>
            <a:cxnSpLocks/>
          </p:cNvCxnSpPr>
          <p:nvPr/>
        </p:nvCxnSpPr>
        <p:spPr>
          <a:xfrm flipH="1">
            <a:off x="1179536" y="3969467"/>
            <a:ext cx="3392464" cy="0"/>
          </a:xfrm>
          <a:prstGeom prst="straightConnector1">
            <a:avLst/>
          </a:prstGeom>
          <a:ln w="12700">
            <a:solidFill>
              <a:srgbClr val="F0DD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79F250C-E13D-4A67-B560-374AEAD6F2B5}"/>
              </a:ext>
            </a:extLst>
          </p:cNvPr>
          <p:cNvSpPr txBox="1"/>
          <p:nvPr/>
        </p:nvSpPr>
        <p:spPr>
          <a:xfrm>
            <a:off x="1286398" y="3730172"/>
            <a:ext cx="270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10.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해당 도서관의 소장자료를 보여줌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16A2698-8EA3-4236-AC29-19F15DA32C89}"/>
              </a:ext>
            </a:extLst>
          </p:cNvPr>
          <p:cNvCxnSpPr>
            <a:cxnSpLocks/>
          </p:cNvCxnSpPr>
          <p:nvPr/>
        </p:nvCxnSpPr>
        <p:spPr>
          <a:xfrm>
            <a:off x="4788024" y="4790137"/>
            <a:ext cx="1999277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730B817-BECF-4427-9D1E-DEF388A41D26}"/>
              </a:ext>
            </a:extLst>
          </p:cNvPr>
          <p:cNvSpPr txBox="1"/>
          <p:nvPr/>
        </p:nvSpPr>
        <p:spPr>
          <a:xfrm>
            <a:off x="4795162" y="4562876"/>
            <a:ext cx="2071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14.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해당 도서의</a:t>
            </a:r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리뷰 조회 및 작성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25465B3-1B20-4991-B428-88F9E31DC03E}"/>
              </a:ext>
            </a:extLst>
          </p:cNvPr>
          <p:cNvSpPr/>
          <p:nvPr/>
        </p:nvSpPr>
        <p:spPr>
          <a:xfrm>
            <a:off x="6863250" y="4566872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E7B4508-18EB-41EA-9CB6-1D243B4DAC34}"/>
              </a:ext>
            </a:extLst>
          </p:cNvPr>
          <p:cNvCxnSpPr>
            <a:cxnSpLocks/>
          </p:cNvCxnSpPr>
          <p:nvPr/>
        </p:nvCxnSpPr>
        <p:spPr>
          <a:xfrm>
            <a:off x="7092280" y="4966280"/>
            <a:ext cx="869247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F71582E-5E68-4A54-89C6-B95CB5471F1B}"/>
              </a:ext>
            </a:extLst>
          </p:cNvPr>
          <p:cNvSpPr txBox="1"/>
          <p:nvPr/>
        </p:nvSpPr>
        <p:spPr>
          <a:xfrm>
            <a:off x="7053074" y="4731990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15.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리뷰 저장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D869034-36FC-4C58-A3AF-3B363DA1A250}"/>
              </a:ext>
            </a:extLst>
          </p:cNvPr>
          <p:cNvSpPr/>
          <p:nvPr/>
        </p:nvSpPr>
        <p:spPr>
          <a:xfrm>
            <a:off x="8036472" y="4750256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7A11BDB-FCE9-4EA0-AF9A-4FF51CB263BE}"/>
              </a:ext>
            </a:extLst>
          </p:cNvPr>
          <p:cNvCxnSpPr>
            <a:cxnSpLocks/>
          </p:cNvCxnSpPr>
          <p:nvPr/>
        </p:nvCxnSpPr>
        <p:spPr>
          <a:xfrm>
            <a:off x="1113547" y="3354024"/>
            <a:ext cx="2314304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B0AA282-94D9-47FC-990C-85FD817FA360}"/>
              </a:ext>
            </a:extLst>
          </p:cNvPr>
          <p:cNvSpPr txBox="1"/>
          <p:nvPr/>
        </p:nvSpPr>
        <p:spPr>
          <a:xfrm>
            <a:off x="2123728" y="3117821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8.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원하는 도서관 선택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761921B-0358-4846-B263-DDCB52E069B6}"/>
              </a:ext>
            </a:extLst>
          </p:cNvPr>
          <p:cNvSpPr/>
          <p:nvPr/>
        </p:nvSpPr>
        <p:spPr>
          <a:xfrm>
            <a:off x="3499968" y="2550648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C62F4D-DD81-45AA-9CE1-1D7E2CE9EAA0}"/>
              </a:ext>
            </a:extLst>
          </p:cNvPr>
          <p:cNvCxnSpPr>
            <a:cxnSpLocks/>
          </p:cNvCxnSpPr>
          <p:nvPr/>
        </p:nvCxnSpPr>
        <p:spPr>
          <a:xfrm flipH="1">
            <a:off x="1115616" y="2448923"/>
            <a:ext cx="2333446" cy="0"/>
          </a:xfrm>
          <a:prstGeom prst="straightConnector1">
            <a:avLst/>
          </a:prstGeom>
          <a:ln w="12700">
            <a:solidFill>
              <a:srgbClr val="F0DD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1B1B20-EC9D-443A-B56C-5F11D0E90150}"/>
              </a:ext>
            </a:extLst>
          </p:cNvPr>
          <p:cNvSpPr txBox="1"/>
          <p:nvPr/>
        </p:nvSpPr>
        <p:spPr>
          <a:xfrm>
            <a:off x="1143908" y="2202406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5.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서울시 공공도서관 내 추천도서를 보여줌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9C159-6737-4049-9CAE-060F3ADF1500}"/>
              </a:ext>
            </a:extLst>
          </p:cNvPr>
          <p:cNvSpPr/>
          <p:nvPr/>
        </p:nvSpPr>
        <p:spPr>
          <a:xfrm>
            <a:off x="3488899" y="3126712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9D8A43-2175-47B7-91EC-397EC1E8C3C4}"/>
              </a:ext>
            </a:extLst>
          </p:cNvPr>
          <p:cNvCxnSpPr>
            <a:cxnSpLocks/>
          </p:cNvCxnSpPr>
          <p:nvPr/>
        </p:nvCxnSpPr>
        <p:spPr>
          <a:xfrm>
            <a:off x="1121045" y="4249036"/>
            <a:ext cx="4459067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28437C-F0D0-4DBF-940F-9C30B2A175BC}"/>
              </a:ext>
            </a:extLst>
          </p:cNvPr>
          <p:cNvSpPr txBox="1"/>
          <p:nvPr/>
        </p:nvSpPr>
        <p:spPr>
          <a:xfrm>
            <a:off x="4283968" y="4011910"/>
            <a:ext cx="4212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11.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만남 게시판 글 작성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33AE96-CA0C-48A0-8ACA-6EA3E38669C2}"/>
              </a:ext>
            </a:extLst>
          </p:cNvPr>
          <p:cNvSpPr/>
          <p:nvPr/>
        </p:nvSpPr>
        <p:spPr>
          <a:xfrm>
            <a:off x="5710044" y="4062816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모서리가 둥근 직사각형 19">
            <a:extLst>
              <a:ext uri="{FF2B5EF4-FFF2-40B4-BE49-F238E27FC236}">
                <a16:creationId xmlns:a16="http://schemas.microsoft.com/office/drawing/2014/main" id="{B63EEC85-C370-4907-8022-CAA2B646A2DB}"/>
              </a:ext>
            </a:extLst>
          </p:cNvPr>
          <p:cNvSpPr/>
          <p:nvPr/>
        </p:nvSpPr>
        <p:spPr>
          <a:xfrm>
            <a:off x="5334256" y="708126"/>
            <a:ext cx="824726" cy="317723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1"/>
                </a:solidFill>
                <a:ea typeface="-윤고딕340" panose="02030504000101010101"/>
              </a:rPr>
              <a:t>게시판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670382-6A81-4867-B3BF-7D8B39D18B72}"/>
              </a:ext>
            </a:extLst>
          </p:cNvPr>
          <p:cNvCxnSpPr>
            <a:cxnSpLocks/>
          </p:cNvCxnSpPr>
          <p:nvPr/>
        </p:nvCxnSpPr>
        <p:spPr>
          <a:xfrm>
            <a:off x="5940152" y="4422856"/>
            <a:ext cx="1970416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41C516-FD0F-43C1-8C4B-EE5B66765118}"/>
              </a:ext>
            </a:extLst>
          </p:cNvPr>
          <p:cNvSpPr txBox="1"/>
          <p:nvPr/>
        </p:nvSpPr>
        <p:spPr>
          <a:xfrm>
            <a:off x="6402920" y="4182937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12.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게시판 글 저장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6AFFEC-FE8E-4FD7-9384-4BE4A46BAF2F}"/>
              </a:ext>
            </a:extLst>
          </p:cNvPr>
          <p:cNvSpPr/>
          <p:nvPr/>
        </p:nvSpPr>
        <p:spPr>
          <a:xfrm>
            <a:off x="8028384" y="4278840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4038F3-5E06-4F6A-BC7A-C45303FC07F2}"/>
              </a:ext>
            </a:extLst>
          </p:cNvPr>
          <p:cNvSpPr/>
          <p:nvPr/>
        </p:nvSpPr>
        <p:spPr>
          <a:xfrm>
            <a:off x="8036472" y="1271575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B1DDCA7-EA86-4518-92E3-E62790C60A8C}"/>
              </a:ext>
            </a:extLst>
          </p:cNvPr>
          <p:cNvCxnSpPr>
            <a:cxnSpLocks/>
          </p:cNvCxnSpPr>
          <p:nvPr/>
        </p:nvCxnSpPr>
        <p:spPr>
          <a:xfrm>
            <a:off x="1273445" y="1419622"/>
            <a:ext cx="6637123" cy="0"/>
          </a:xfrm>
          <a:prstGeom prst="straightConnector1">
            <a:avLst/>
          </a:prstGeom>
          <a:ln w="12700">
            <a:solidFill>
              <a:srgbClr val="F0DDD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6AD8D8D-570E-41F2-B424-D8FD86EB65C6}"/>
              </a:ext>
            </a:extLst>
          </p:cNvPr>
          <p:cNvCxnSpPr>
            <a:cxnSpLocks/>
          </p:cNvCxnSpPr>
          <p:nvPr/>
        </p:nvCxnSpPr>
        <p:spPr>
          <a:xfrm flipH="1">
            <a:off x="1268016" y="1707654"/>
            <a:ext cx="6642552" cy="0"/>
          </a:xfrm>
          <a:prstGeom prst="straightConnector1">
            <a:avLst/>
          </a:prstGeom>
          <a:ln w="12700">
            <a:solidFill>
              <a:srgbClr val="F0DD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50B4BE-2BA5-4F2F-BB2A-60806F9D0A2D}"/>
              </a:ext>
            </a:extLst>
          </p:cNvPr>
          <p:cNvSpPr txBox="1"/>
          <p:nvPr/>
        </p:nvSpPr>
        <p:spPr>
          <a:xfrm>
            <a:off x="3491880" y="1203598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1.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로그인 및 회원가입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AAABF9-709B-4CD4-A585-B53E7364C38B}"/>
              </a:ext>
            </a:extLst>
          </p:cNvPr>
          <p:cNvSpPr txBox="1"/>
          <p:nvPr/>
        </p:nvSpPr>
        <p:spPr>
          <a:xfrm>
            <a:off x="3347864" y="1476822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2.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회원관리 및 쪽지</a:t>
            </a:r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,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게시글 관리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9A386E-290B-4738-AFBA-97CCBE3CA975}"/>
              </a:ext>
            </a:extLst>
          </p:cNvPr>
          <p:cNvSpPr/>
          <p:nvPr/>
        </p:nvSpPr>
        <p:spPr>
          <a:xfrm>
            <a:off x="977619" y="1131590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09DDD7-3E8F-414C-9F8B-EBE9F9D7E307}"/>
              </a:ext>
            </a:extLst>
          </p:cNvPr>
          <p:cNvSpPr/>
          <p:nvPr/>
        </p:nvSpPr>
        <p:spPr>
          <a:xfrm>
            <a:off x="977619" y="1489928"/>
            <a:ext cx="135928" cy="309134"/>
          </a:xfrm>
          <a:prstGeom prst="rect">
            <a:avLst/>
          </a:prstGeom>
          <a:solidFill>
            <a:srgbClr val="FFA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8FEF9A-F5CC-46A1-9245-83DDE20F30AE}"/>
              </a:ext>
            </a:extLst>
          </p:cNvPr>
          <p:cNvSpPr txBox="1"/>
          <p:nvPr/>
        </p:nvSpPr>
        <p:spPr>
          <a:xfrm>
            <a:off x="107504" y="1166191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0DDD6"/>
                </a:solidFill>
                <a:ea typeface="-윤고딕340" panose="02030504000101010101"/>
              </a:rPr>
              <a:t>3. </a:t>
            </a:r>
            <a:r>
              <a:rPr lang="ko-KR" altLang="en-US" sz="900" dirty="0">
                <a:solidFill>
                  <a:srgbClr val="F0DDD6"/>
                </a:solidFill>
                <a:ea typeface="-윤고딕340" panose="02030504000101010101"/>
              </a:rPr>
              <a:t>쪽지 전송</a:t>
            </a:r>
            <a:endParaRPr lang="en-US" sz="900" dirty="0">
              <a:solidFill>
                <a:srgbClr val="F0DDD6"/>
              </a:solidFill>
              <a:ea typeface="-윤고딕340" panose="02030504000101010101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3AFE3B-74AE-4EE2-998D-D126E1B08D84}"/>
              </a:ext>
            </a:extLst>
          </p:cNvPr>
          <p:cNvGrpSpPr/>
          <p:nvPr/>
        </p:nvGrpSpPr>
        <p:grpSpPr>
          <a:xfrm>
            <a:off x="395536" y="1041250"/>
            <a:ext cx="557166" cy="522388"/>
            <a:chOff x="395536" y="1059582"/>
            <a:chExt cx="557166" cy="5223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0BBACD9-F041-4FCA-A710-30D12CB9A8BD}"/>
                </a:ext>
              </a:extLst>
            </p:cNvPr>
            <p:cNvGrpSpPr/>
            <p:nvPr/>
          </p:nvGrpSpPr>
          <p:grpSpPr>
            <a:xfrm>
              <a:off x="395536" y="1059582"/>
              <a:ext cx="554852" cy="522388"/>
              <a:chOff x="348268" y="1038419"/>
              <a:chExt cx="554852" cy="52238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429EF6A-BECC-4886-827E-040E2C0475FD}"/>
                  </a:ext>
                </a:extLst>
              </p:cNvPr>
              <p:cNvSpPr/>
              <p:nvPr/>
            </p:nvSpPr>
            <p:spPr>
              <a:xfrm>
                <a:off x="348268" y="1038419"/>
                <a:ext cx="511566" cy="522388"/>
              </a:xfrm>
              <a:prstGeom prst="ellipse">
                <a:avLst/>
              </a:prstGeom>
              <a:noFill/>
              <a:ln w="3175">
                <a:solidFill>
                  <a:srgbClr val="F0DD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추출 16">
                <a:extLst>
                  <a:ext uri="{FF2B5EF4-FFF2-40B4-BE49-F238E27FC236}">
                    <a16:creationId xmlns:a16="http://schemas.microsoft.com/office/drawing/2014/main" id="{D7BC6018-739A-457F-8C6D-AC75CD1C8F06}"/>
                  </a:ext>
                </a:extLst>
              </p:cNvPr>
              <p:cNvSpPr/>
              <p:nvPr/>
            </p:nvSpPr>
            <p:spPr>
              <a:xfrm rot="1270879">
                <a:off x="798492" y="1336355"/>
                <a:ext cx="104628" cy="90952"/>
              </a:xfrm>
              <a:prstGeom prst="flowChartExtract">
                <a:avLst/>
              </a:prstGeom>
              <a:solidFill>
                <a:srgbClr val="F0DD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1637411-B594-46AE-A2FE-0148388A534A}"/>
                </a:ext>
              </a:extLst>
            </p:cNvPr>
            <p:cNvSpPr/>
            <p:nvPr/>
          </p:nvSpPr>
          <p:spPr>
            <a:xfrm>
              <a:off x="836836" y="1234664"/>
              <a:ext cx="115866" cy="122612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31356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19">
            <a:extLst>
              <a:ext uri="{FF2B5EF4-FFF2-40B4-BE49-F238E27FC236}">
                <a16:creationId xmlns:a16="http://schemas.microsoft.com/office/drawing/2014/main" id="{BBFAB34E-2F15-4277-BB96-07A1F7BD8E13}"/>
              </a:ext>
            </a:extLst>
          </p:cNvPr>
          <p:cNvSpPr/>
          <p:nvPr/>
        </p:nvSpPr>
        <p:spPr>
          <a:xfrm>
            <a:off x="4314657" y="956926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/>
          </a:p>
        </p:txBody>
      </p:sp>
      <p:cxnSp>
        <p:nvCxnSpPr>
          <p:cNvPr id="52" name="직선 연결선 81">
            <a:extLst>
              <a:ext uri="{FF2B5EF4-FFF2-40B4-BE49-F238E27FC236}">
                <a16:creationId xmlns:a16="http://schemas.microsoft.com/office/drawing/2014/main" id="{3747BBBA-6991-453A-A6DC-2B27B87C7B1D}"/>
              </a:ext>
            </a:extLst>
          </p:cNvPr>
          <p:cNvCxnSpPr/>
          <p:nvPr/>
        </p:nvCxnSpPr>
        <p:spPr>
          <a:xfrm>
            <a:off x="4730744" y="1284875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196F02-04BC-4E8B-8C59-6ECB34BE1781}"/>
              </a:ext>
            </a:extLst>
          </p:cNvPr>
          <p:cNvSpPr txBox="1"/>
          <p:nvPr/>
        </p:nvSpPr>
        <p:spPr>
          <a:xfrm>
            <a:off x="7042697" y="24612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FC774-02D5-480D-B239-D0410DDC445C}"/>
              </a:ext>
            </a:extLst>
          </p:cNvPr>
          <p:cNvSpPr txBox="1"/>
          <p:nvPr/>
        </p:nvSpPr>
        <p:spPr>
          <a:xfrm>
            <a:off x="87840" y="152974"/>
            <a:ext cx="1717137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 내용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C50839-E8D2-4243-9324-6DC18D2EF4E9}"/>
              </a:ext>
            </a:extLst>
          </p:cNvPr>
          <p:cNvGrpSpPr/>
          <p:nvPr/>
        </p:nvGrpSpPr>
        <p:grpSpPr>
          <a:xfrm>
            <a:off x="-27752" y="854591"/>
            <a:ext cx="6426802" cy="4001670"/>
            <a:chOff x="1280734" y="741933"/>
            <a:chExt cx="6426802" cy="400167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C069-EFD8-41D9-88FF-A0F4B2B6C6B9}"/>
                </a:ext>
              </a:extLst>
            </p:cNvPr>
            <p:cNvSpPr txBox="1"/>
            <p:nvPr/>
          </p:nvSpPr>
          <p:spPr>
            <a:xfrm>
              <a:off x="1888942" y="2520515"/>
              <a:ext cx="34874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도서관을 선택하면 해당 도서관의 전체 현황정보와 </a:t>
              </a:r>
              <a:endPara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소장도서들을 리스트로 보여줌</a:t>
              </a:r>
              <a:endPara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844075-81AB-41BE-AC21-40FD3D76A43F}"/>
                </a:ext>
              </a:extLst>
            </p:cNvPr>
            <p:cNvGrpSpPr/>
            <p:nvPr/>
          </p:nvGrpSpPr>
          <p:grpSpPr>
            <a:xfrm>
              <a:off x="1280734" y="741933"/>
              <a:ext cx="6426802" cy="4001670"/>
              <a:chOff x="1280734" y="741933"/>
              <a:chExt cx="6426802" cy="400167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2CAEFBF-D60C-451D-91BE-55BB38D49D5F}"/>
                  </a:ext>
                </a:extLst>
              </p:cNvPr>
              <p:cNvGrpSpPr/>
              <p:nvPr/>
            </p:nvGrpSpPr>
            <p:grpSpPr>
              <a:xfrm>
                <a:off x="1280734" y="741933"/>
                <a:ext cx="4959192" cy="3928404"/>
                <a:chOff x="1280734" y="741933"/>
                <a:chExt cx="4959192" cy="3928404"/>
              </a:xfrm>
            </p:grpSpPr>
            <p:sp>
              <p:nvSpPr>
                <p:cNvPr id="15" name="모서리가 둥근 직사각형 14">
                  <a:extLst>
                    <a:ext uri="{FF2B5EF4-FFF2-40B4-BE49-F238E27FC236}">
                      <a16:creationId xmlns:a16="http://schemas.microsoft.com/office/drawing/2014/main" id="{1353F93A-4740-4F00-B67F-C6BD4C285F1A}"/>
                    </a:ext>
                  </a:extLst>
                </p:cNvPr>
                <p:cNvSpPr/>
                <p:nvPr/>
              </p:nvSpPr>
              <p:spPr>
                <a:xfrm>
                  <a:off x="1478494" y="2268099"/>
                  <a:ext cx="403789" cy="403789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C16633-8232-45F7-B5DE-F1EFE71F54DA}"/>
                    </a:ext>
                  </a:extLst>
                </p:cNvPr>
                <p:cNvSpPr txBox="1"/>
                <p:nvPr/>
              </p:nvSpPr>
              <p:spPr>
                <a:xfrm>
                  <a:off x="1292420" y="2150441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03</a:t>
                  </a:r>
                </a:p>
              </p:txBody>
            </p:sp>
            <p:cxnSp>
              <p:nvCxnSpPr>
                <p:cNvPr id="19" name="직선 연결선 7">
                  <a:extLst>
                    <a:ext uri="{FF2B5EF4-FFF2-40B4-BE49-F238E27FC236}">
                      <a16:creationId xmlns:a16="http://schemas.microsoft.com/office/drawing/2014/main" id="{CA5D1E00-BF36-41FD-A14E-B90604284437}"/>
                    </a:ext>
                  </a:extLst>
                </p:cNvPr>
                <p:cNvCxnSpPr/>
                <p:nvPr/>
              </p:nvCxnSpPr>
              <p:spPr>
                <a:xfrm>
                  <a:off x="1892531" y="2503813"/>
                  <a:ext cx="4240811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모서리가 둥근 직사각형 19">
                  <a:extLst>
                    <a:ext uri="{FF2B5EF4-FFF2-40B4-BE49-F238E27FC236}">
                      <a16:creationId xmlns:a16="http://schemas.microsoft.com/office/drawing/2014/main" id="{4633115B-FF80-4FBF-9040-6F375B5C7D49}"/>
                    </a:ext>
                  </a:extLst>
                </p:cNvPr>
                <p:cNvSpPr/>
                <p:nvPr/>
              </p:nvSpPr>
              <p:spPr>
                <a:xfrm>
                  <a:off x="1478494" y="845614"/>
                  <a:ext cx="403790" cy="403789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1D4220-64C1-4491-A357-06DF9EBA3C36}"/>
                    </a:ext>
                  </a:extLst>
                </p:cNvPr>
                <p:cNvSpPr txBox="1"/>
                <p:nvPr/>
              </p:nvSpPr>
              <p:spPr>
                <a:xfrm>
                  <a:off x="1869490" y="1189320"/>
                  <a:ext cx="4332821" cy="4001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9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카카오맵에서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9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지도를 가져와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9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도서관 위치를 확인할 수 있음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cxnSp>
              <p:nvCxnSpPr>
                <p:cNvPr id="23" name="직선 연결선 81">
                  <a:extLst>
                    <a:ext uri="{FF2B5EF4-FFF2-40B4-BE49-F238E27FC236}">
                      <a16:creationId xmlns:a16="http://schemas.microsoft.com/office/drawing/2014/main" id="{52AEDC5E-34D4-4262-A69F-99979CD3F317}"/>
                    </a:ext>
                  </a:extLst>
                </p:cNvPr>
                <p:cNvCxnSpPr/>
                <p:nvPr/>
              </p:nvCxnSpPr>
              <p:spPr>
                <a:xfrm>
                  <a:off x="1894581" y="1173563"/>
                  <a:ext cx="4326897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F42406-30C1-4014-897A-3AC961DFEE3C}"/>
                    </a:ext>
                  </a:extLst>
                </p:cNvPr>
                <p:cNvSpPr txBox="1"/>
                <p:nvPr/>
              </p:nvSpPr>
              <p:spPr>
                <a:xfrm>
                  <a:off x="1874503" y="888673"/>
                  <a:ext cx="4285453" cy="2616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8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/>
                    </a:rPr>
                    <a:t>지도</a:t>
                  </a:r>
                  <a:endParaRPr lang="en-US" altLang="ko-KR" sz="11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-윤고딕340" panose="02030504000101010101" pitchFamily="18" charset="-127"/>
                    <a:ea typeface="-윤고딕340" panose="02030504000101010101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D587A1F-03B0-42B4-9E05-62D3064647E8}"/>
                    </a:ext>
                  </a:extLst>
                </p:cNvPr>
                <p:cNvSpPr txBox="1"/>
                <p:nvPr/>
              </p:nvSpPr>
              <p:spPr>
                <a:xfrm>
                  <a:off x="1280734" y="741933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01</a:t>
                  </a:r>
                </a:p>
              </p:txBody>
            </p:sp>
            <p:sp>
              <p:nvSpPr>
                <p:cNvPr id="25" name="모서리가 둥근 직사각형 1">
                  <a:extLst>
                    <a:ext uri="{FF2B5EF4-FFF2-40B4-BE49-F238E27FC236}">
                      <a16:creationId xmlns:a16="http://schemas.microsoft.com/office/drawing/2014/main" id="{BE65DEA1-79A1-45EA-B3F8-65FBED198D92}"/>
                    </a:ext>
                  </a:extLst>
                </p:cNvPr>
                <p:cNvSpPr/>
                <p:nvPr/>
              </p:nvSpPr>
              <p:spPr>
                <a:xfrm>
                  <a:off x="1478494" y="1632695"/>
                  <a:ext cx="403789" cy="403789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C4615-F61E-49EC-BF08-9880199BA12F}"/>
                    </a:ext>
                  </a:extLst>
                </p:cNvPr>
                <p:cNvSpPr txBox="1"/>
                <p:nvPr/>
              </p:nvSpPr>
              <p:spPr>
                <a:xfrm>
                  <a:off x="1853252" y="1621368"/>
                  <a:ext cx="4285453" cy="2616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8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지도에서 핀 선택</a:t>
                  </a:r>
                  <a:endParaRPr lang="en-US" altLang="ko-KR" sz="11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5EAF641-706C-4F06-A0B8-76BC7AC31E83}"/>
                    </a:ext>
                  </a:extLst>
                </p:cNvPr>
                <p:cNvCxnSpPr/>
                <p:nvPr/>
              </p:nvCxnSpPr>
              <p:spPr>
                <a:xfrm>
                  <a:off x="1892531" y="1868408"/>
                  <a:ext cx="4240811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F7CAE8-7569-47E0-9B4F-70EFF7A5BA70}"/>
                    </a:ext>
                  </a:extLst>
                </p:cNvPr>
                <p:cNvSpPr txBox="1"/>
                <p:nvPr/>
              </p:nvSpPr>
              <p:spPr>
                <a:xfrm>
                  <a:off x="1292419" y="1536853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02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CEC7E53-BFC9-4EB3-9A11-E07ECEC424AD}"/>
                    </a:ext>
                  </a:extLst>
                </p:cNvPr>
                <p:cNvSpPr txBox="1"/>
                <p:nvPr/>
              </p:nvSpPr>
              <p:spPr>
                <a:xfrm>
                  <a:off x="1869490" y="1840335"/>
                  <a:ext cx="4332821" cy="4001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9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지도 상에서 핀으로 해당 도서관을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9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선택할 수 있음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69" name="모서리가 둥근 직사각형 14">
                  <a:extLst>
                    <a:ext uri="{FF2B5EF4-FFF2-40B4-BE49-F238E27FC236}">
                      <a16:creationId xmlns:a16="http://schemas.microsoft.com/office/drawing/2014/main" id="{F4FECEA7-EADC-49FF-A05E-B3150E7FFCDA}"/>
                    </a:ext>
                  </a:extLst>
                </p:cNvPr>
                <p:cNvSpPr/>
                <p:nvPr/>
              </p:nvSpPr>
              <p:spPr>
                <a:xfrm>
                  <a:off x="1478494" y="4266547"/>
                  <a:ext cx="403790" cy="403790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639D631-14AE-4AF1-ACDE-0A20E0F9DEEC}"/>
                    </a:ext>
                  </a:extLst>
                </p:cNvPr>
                <p:cNvSpPr txBox="1"/>
                <p:nvPr/>
              </p:nvSpPr>
              <p:spPr>
                <a:xfrm>
                  <a:off x="1289347" y="4156589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06</a:t>
                  </a:r>
                </a:p>
              </p:txBody>
            </p:sp>
            <p:cxnSp>
              <p:nvCxnSpPr>
                <p:cNvPr id="73" name="직선 연결선 7">
                  <a:extLst>
                    <a:ext uri="{FF2B5EF4-FFF2-40B4-BE49-F238E27FC236}">
                      <a16:creationId xmlns:a16="http://schemas.microsoft.com/office/drawing/2014/main" id="{A31D27B0-04CD-40B3-A3B6-582B651950A0}"/>
                    </a:ext>
                  </a:extLst>
                </p:cNvPr>
                <p:cNvCxnSpPr/>
                <p:nvPr/>
              </p:nvCxnSpPr>
              <p:spPr>
                <a:xfrm>
                  <a:off x="1910979" y="4502262"/>
                  <a:ext cx="4240809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모서리가 둥근 직사각형 19">
                  <a:extLst>
                    <a:ext uri="{FF2B5EF4-FFF2-40B4-BE49-F238E27FC236}">
                      <a16:creationId xmlns:a16="http://schemas.microsoft.com/office/drawing/2014/main" id="{96016E21-5C38-4E21-9E88-51145D739309}"/>
                    </a:ext>
                  </a:extLst>
                </p:cNvPr>
                <p:cNvSpPr/>
                <p:nvPr/>
              </p:nvSpPr>
              <p:spPr>
                <a:xfrm>
                  <a:off x="1478494" y="2844062"/>
                  <a:ext cx="403789" cy="403790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/>
                </a:p>
              </p:txBody>
            </p:sp>
            <p:cxnSp>
              <p:nvCxnSpPr>
                <p:cNvPr id="77" name="직선 연결선 81">
                  <a:extLst>
                    <a:ext uri="{FF2B5EF4-FFF2-40B4-BE49-F238E27FC236}">
                      <a16:creationId xmlns:a16="http://schemas.microsoft.com/office/drawing/2014/main" id="{4F44A795-7C42-4C2C-81C4-04CCE8ED00BB}"/>
                    </a:ext>
                  </a:extLst>
                </p:cNvPr>
                <p:cNvCxnSpPr/>
                <p:nvPr/>
              </p:nvCxnSpPr>
              <p:spPr>
                <a:xfrm>
                  <a:off x="1913028" y="3172013"/>
                  <a:ext cx="4326898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DF85784-F6D0-4726-B1D2-0C25AAB2D803}"/>
                    </a:ext>
                  </a:extLst>
                </p:cNvPr>
                <p:cNvSpPr txBox="1"/>
                <p:nvPr/>
              </p:nvSpPr>
              <p:spPr>
                <a:xfrm>
                  <a:off x="1892531" y="2235260"/>
                  <a:ext cx="4285453" cy="2616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8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선택된 도서관의 전체 현황정보 및 소장자료 리스트</a:t>
                  </a:r>
                  <a:endParaRPr lang="en-US" altLang="ko-KR" sz="11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64EAE06-B6D8-4EBD-8783-FCFDEFE16D1B}"/>
                    </a:ext>
                  </a:extLst>
                </p:cNvPr>
                <p:cNvSpPr txBox="1"/>
                <p:nvPr/>
              </p:nvSpPr>
              <p:spPr>
                <a:xfrm>
                  <a:off x="1284694" y="2731753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04</a:t>
                  </a:r>
                </a:p>
              </p:txBody>
            </p:sp>
            <p:sp>
              <p:nvSpPr>
                <p:cNvPr id="80" name="모서리가 둥근 직사각형 1">
                  <a:extLst>
                    <a:ext uri="{FF2B5EF4-FFF2-40B4-BE49-F238E27FC236}">
                      <a16:creationId xmlns:a16="http://schemas.microsoft.com/office/drawing/2014/main" id="{C9B1592C-270A-411B-8E1F-ACE834163259}"/>
                    </a:ext>
                  </a:extLst>
                </p:cNvPr>
                <p:cNvSpPr/>
                <p:nvPr/>
              </p:nvSpPr>
              <p:spPr>
                <a:xfrm>
                  <a:off x="1478494" y="3631143"/>
                  <a:ext cx="403790" cy="403790"/>
                </a:xfrm>
                <a:prstGeom prst="roundRect">
                  <a:avLst/>
                </a:prstGeom>
                <a:solidFill>
                  <a:srgbClr val="F0DD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4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67E3614-6302-431F-94C9-E81BF94097FC}"/>
                    </a:ext>
                  </a:extLst>
                </p:cNvPr>
                <p:cNvSpPr txBox="1"/>
                <p:nvPr/>
              </p:nvSpPr>
              <p:spPr>
                <a:xfrm>
                  <a:off x="1896470" y="4234508"/>
                  <a:ext cx="4285453" cy="2616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chemeClr val="bg1">
                          <a:lumMod val="8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도서 리뷰 조회 및 작성</a:t>
                  </a:r>
                  <a:endParaRPr lang="en-US" altLang="ko-KR" sz="11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5A2F9D37-829B-485F-BB54-1C7019A767F8}"/>
                    </a:ext>
                  </a:extLst>
                </p:cNvPr>
                <p:cNvCxnSpPr/>
                <p:nvPr/>
              </p:nvCxnSpPr>
              <p:spPr>
                <a:xfrm>
                  <a:off x="1910979" y="3866859"/>
                  <a:ext cx="4240809" cy="0"/>
                </a:xfrm>
                <a:prstGeom prst="line">
                  <a:avLst/>
                </a:prstGeom>
                <a:ln w="12700">
                  <a:solidFill>
                    <a:srgbClr val="F0DD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F59D063-DF32-44A6-9860-C4354A651571}"/>
                    </a:ext>
                  </a:extLst>
                </p:cNvPr>
                <p:cNvSpPr txBox="1"/>
                <p:nvPr/>
              </p:nvSpPr>
              <p:spPr>
                <a:xfrm>
                  <a:off x="1289346" y="3528934"/>
                  <a:ext cx="725461" cy="46166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2400" dirty="0">
                      <a:ln>
                        <a:solidFill>
                          <a:schemeClr val="tx1">
                            <a:lumMod val="65000"/>
                            <a:lumOff val="35000"/>
                            <a:alpha val="10000"/>
                          </a:schemeClr>
                        </a:solidFill>
                      </a:ln>
                      <a:solidFill>
                        <a:srgbClr val="3B3838"/>
                      </a:solidFill>
                      <a:latin typeface="10X10 Bold" panose="020D0604000000000000" pitchFamily="50" charset="-127"/>
                      <a:ea typeface="10X10 Bold" panose="020D0604000000000000" pitchFamily="50" charset="-127"/>
                    </a:rPr>
                    <a:t>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FA28-44F5-4F8D-BC22-31ADDA058606}"/>
                  </a:ext>
                </a:extLst>
              </p:cNvPr>
              <p:cNvSpPr txBox="1"/>
              <p:nvPr/>
            </p:nvSpPr>
            <p:spPr>
              <a:xfrm>
                <a:off x="1888941" y="4497382"/>
                <a:ext cx="5818595" cy="2462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00" dirty="0">
                    <a:ln>
                      <a:solidFill>
                        <a:schemeClr val="tx1">
                          <a:lumMod val="65000"/>
                          <a:lumOff val="35000"/>
                          <a:alpha val="1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도서의 리뷰를 조회하고 작성할 수 있음</a:t>
                </a:r>
                <a:endParaRPr lang="en-US" altLang="ko-KR" sz="1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8697728-1B0A-4859-80B7-EB6E315E0C0C}"/>
              </a:ext>
            </a:extLst>
          </p:cNvPr>
          <p:cNvSpPr txBox="1"/>
          <p:nvPr/>
        </p:nvSpPr>
        <p:spPr>
          <a:xfrm>
            <a:off x="561004" y="3023990"/>
            <a:ext cx="5952857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친구 구하기 게시판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B6681-FCAF-4DD3-B9F9-724AA0BFE660}"/>
              </a:ext>
            </a:extLst>
          </p:cNvPr>
          <p:cNvSpPr txBox="1"/>
          <p:nvPr/>
        </p:nvSpPr>
        <p:spPr>
          <a:xfrm>
            <a:off x="563175" y="3249735"/>
            <a:ext cx="3216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친구 구하기 기능을 통해 도서관 내 스터디 등 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실제 만남 서비스 제공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7D42E3-E7E9-4BD5-B44F-1EB98194A5BC}"/>
              </a:ext>
            </a:extLst>
          </p:cNvPr>
          <p:cNvSpPr txBox="1"/>
          <p:nvPr/>
        </p:nvSpPr>
        <p:spPr>
          <a:xfrm>
            <a:off x="587984" y="3721999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추천도서 리스트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B6D59-0242-47B2-BF13-61FFF7C31428}"/>
              </a:ext>
            </a:extLst>
          </p:cNvPr>
          <p:cNvSpPr txBox="1"/>
          <p:nvPr/>
        </p:nvSpPr>
        <p:spPr>
          <a:xfrm>
            <a:off x="580455" y="3981713"/>
            <a:ext cx="3711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매번 업데이트되는 추천도서들을 리스트로 보여줌</a:t>
            </a:r>
            <a:endParaRPr lang="en-US" altLang="ko-KR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8D8461-6B49-4DC3-8BD2-2AA1E4B9FD83}"/>
              </a:ext>
            </a:extLst>
          </p:cNvPr>
          <p:cNvSpPr txBox="1"/>
          <p:nvPr/>
        </p:nvSpPr>
        <p:spPr>
          <a:xfrm>
            <a:off x="4730744" y="1291350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 및 로그인 할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8BE507-3F97-4EC1-8475-87E4F588B517}"/>
              </a:ext>
            </a:extLst>
          </p:cNvPr>
          <p:cNvSpPr txBox="1"/>
          <p:nvPr/>
        </p:nvSpPr>
        <p:spPr>
          <a:xfrm>
            <a:off x="4733721" y="1055351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로그인 기능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71E2A-306E-461D-997C-08CDA8A07968}"/>
              </a:ext>
            </a:extLst>
          </p:cNvPr>
          <p:cNvSpPr txBox="1"/>
          <p:nvPr/>
        </p:nvSpPr>
        <p:spPr>
          <a:xfrm>
            <a:off x="4134571" y="877762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CE7876-96CB-4C34-85DC-153F02C1B9A7}"/>
              </a:ext>
            </a:extLst>
          </p:cNvPr>
          <p:cNvSpPr txBox="1"/>
          <p:nvPr/>
        </p:nvSpPr>
        <p:spPr>
          <a:xfrm>
            <a:off x="4695782" y="2023709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사용자들끼리 쪽지를 주고받을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0A495-BBB4-4E8E-A5A1-D6DEDDA70CAE}"/>
              </a:ext>
            </a:extLst>
          </p:cNvPr>
          <p:cNvSpPr txBox="1"/>
          <p:nvPr/>
        </p:nvSpPr>
        <p:spPr>
          <a:xfrm>
            <a:off x="4706732" y="1725425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쪽지 기능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D8A65D-A486-41A0-8371-03AE80649445}"/>
              </a:ext>
            </a:extLst>
          </p:cNvPr>
          <p:cNvSpPr txBox="1"/>
          <p:nvPr/>
        </p:nvSpPr>
        <p:spPr>
          <a:xfrm>
            <a:off x="4292352" y="1646732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CD7134-226F-4361-8D61-12B1D725FE31}"/>
              </a:ext>
            </a:extLst>
          </p:cNvPr>
          <p:cNvSpPr txBox="1"/>
          <p:nvPr/>
        </p:nvSpPr>
        <p:spPr>
          <a:xfrm>
            <a:off x="4705492" y="2616401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 서재에서 나의 글 확인 및 삭제할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012E19-1BB7-4ECC-BBED-FF58DC5B5EDE}"/>
              </a:ext>
            </a:extLst>
          </p:cNvPr>
          <p:cNvSpPr txBox="1"/>
          <p:nvPr/>
        </p:nvSpPr>
        <p:spPr>
          <a:xfrm>
            <a:off x="4718447" y="2340643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개인서재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 기능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F5AB5D-07A4-4908-BA03-FE5F13D90B5F}"/>
              </a:ext>
            </a:extLst>
          </p:cNvPr>
          <p:cNvSpPr txBox="1"/>
          <p:nvPr/>
        </p:nvSpPr>
        <p:spPr>
          <a:xfrm>
            <a:off x="4292352" y="2438820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F2B67-7958-411A-88AD-5DE11D730462}"/>
              </a:ext>
            </a:extLst>
          </p:cNvPr>
          <p:cNvSpPr txBox="1"/>
          <p:nvPr/>
        </p:nvSpPr>
        <p:spPr>
          <a:xfrm>
            <a:off x="4730744" y="3286421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어느 페이지에 있던 </a:t>
            </a:r>
            <a:r>
              <a:rPr lang="ko-KR" altLang="en-US" sz="10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메인화면으로</a:t>
            </a: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바로 이동할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E2E77D-99EF-4294-87CF-681EC8E84497}"/>
              </a:ext>
            </a:extLst>
          </p:cNvPr>
          <p:cNvSpPr txBox="1"/>
          <p:nvPr/>
        </p:nvSpPr>
        <p:spPr>
          <a:xfrm>
            <a:off x="4719949" y="3024649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메인화면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 바로가기 기능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F2634-6ACE-4853-BC6B-AA66B5D0D339}"/>
              </a:ext>
            </a:extLst>
          </p:cNvPr>
          <p:cNvSpPr txBox="1"/>
          <p:nvPr/>
        </p:nvSpPr>
        <p:spPr>
          <a:xfrm>
            <a:off x="4292352" y="3158900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5B9856-96BE-46B1-BC9E-D97A8953BCB5}"/>
              </a:ext>
            </a:extLst>
          </p:cNvPr>
          <p:cNvSpPr txBox="1"/>
          <p:nvPr/>
        </p:nvSpPr>
        <p:spPr>
          <a:xfrm>
            <a:off x="4677903" y="3981713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어느 페이지에 있던 사용자이름 클릭 시 마이페이지로 이동할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CC63F3-B2F3-4417-B863-246D2A5A4F67}"/>
              </a:ext>
            </a:extLst>
          </p:cNvPr>
          <p:cNvSpPr txBox="1"/>
          <p:nvPr/>
        </p:nvSpPr>
        <p:spPr>
          <a:xfrm>
            <a:off x="4688147" y="3732566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마이페이지 기능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973C2C-EBD0-4215-9A8E-39ACA2316E35}"/>
              </a:ext>
            </a:extLst>
          </p:cNvPr>
          <p:cNvSpPr txBox="1"/>
          <p:nvPr/>
        </p:nvSpPr>
        <p:spPr>
          <a:xfrm>
            <a:off x="4292352" y="3950988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</a:p>
        </p:txBody>
      </p:sp>
      <p:cxnSp>
        <p:nvCxnSpPr>
          <p:cNvPr id="71" name="직선 연결선 81">
            <a:extLst>
              <a:ext uri="{FF2B5EF4-FFF2-40B4-BE49-F238E27FC236}">
                <a16:creationId xmlns:a16="http://schemas.microsoft.com/office/drawing/2014/main" id="{1FE6B21E-3B9C-4D6D-B84D-DBA0F4FD865B}"/>
              </a:ext>
            </a:extLst>
          </p:cNvPr>
          <p:cNvCxnSpPr/>
          <p:nvPr/>
        </p:nvCxnSpPr>
        <p:spPr>
          <a:xfrm>
            <a:off x="4730744" y="1981066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19">
            <a:extLst>
              <a:ext uri="{FF2B5EF4-FFF2-40B4-BE49-F238E27FC236}">
                <a16:creationId xmlns:a16="http://schemas.microsoft.com/office/drawing/2014/main" id="{444E660D-4243-4096-8254-4CE373DA8863}"/>
              </a:ext>
            </a:extLst>
          </p:cNvPr>
          <p:cNvSpPr/>
          <p:nvPr/>
        </p:nvSpPr>
        <p:spPr>
          <a:xfrm>
            <a:off x="4312226" y="2365259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FDAC5F-C442-47F7-9F7D-B0A3FAB21875}"/>
              </a:ext>
            </a:extLst>
          </p:cNvPr>
          <p:cNvSpPr txBox="1"/>
          <p:nvPr/>
        </p:nvSpPr>
        <p:spPr>
          <a:xfrm>
            <a:off x="4129247" y="2261578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09</a:t>
            </a:r>
          </a:p>
        </p:txBody>
      </p:sp>
      <p:sp>
        <p:nvSpPr>
          <p:cNvPr id="86" name="모서리가 둥근 직사각형 19">
            <a:extLst>
              <a:ext uri="{FF2B5EF4-FFF2-40B4-BE49-F238E27FC236}">
                <a16:creationId xmlns:a16="http://schemas.microsoft.com/office/drawing/2014/main" id="{20532F98-8E62-4229-8EAE-5570D5D276D1}"/>
              </a:ext>
            </a:extLst>
          </p:cNvPr>
          <p:cNvSpPr/>
          <p:nvPr/>
        </p:nvSpPr>
        <p:spPr>
          <a:xfrm>
            <a:off x="4312226" y="3018727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ADE29F-C2E4-47CE-945E-B64FB9884DB5}"/>
              </a:ext>
            </a:extLst>
          </p:cNvPr>
          <p:cNvSpPr txBox="1"/>
          <p:nvPr/>
        </p:nvSpPr>
        <p:spPr>
          <a:xfrm>
            <a:off x="4134571" y="2915046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10</a:t>
            </a:r>
          </a:p>
        </p:txBody>
      </p:sp>
      <p:sp>
        <p:nvSpPr>
          <p:cNvPr id="88" name="모서리가 둥근 직사각형 19">
            <a:extLst>
              <a:ext uri="{FF2B5EF4-FFF2-40B4-BE49-F238E27FC236}">
                <a16:creationId xmlns:a16="http://schemas.microsoft.com/office/drawing/2014/main" id="{37702383-5AE7-443C-B957-922527F08A9C}"/>
              </a:ext>
            </a:extLst>
          </p:cNvPr>
          <p:cNvSpPr/>
          <p:nvPr/>
        </p:nvSpPr>
        <p:spPr>
          <a:xfrm>
            <a:off x="4312226" y="3752137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D8FDC1-2C0E-4331-8440-14136E270CF4}"/>
              </a:ext>
            </a:extLst>
          </p:cNvPr>
          <p:cNvSpPr txBox="1"/>
          <p:nvPr/>
        </p:nvSpPr>
        <p:spPr>
          <a:xfrm>
            <a:off x="4134571" y="3648456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11</a:t>
            </a:r>
          </a:p>
        </p:txBody>
      </p:sp>
      <p:sp>
        <p:nvSpPr>
          <p:cNvPr id="90" name="모서리가 둥근 직사각형 19">
            <a:extLst>
              <a:ext uri="{FF2B5EF4-FFF2-40B4-BE49-F238E27FC236}">
                <a16:creationId xmlns:a16="http://schemas.microsoft.com/office/drawing/2014/main" id="{AF056072-6798-4F10-A1F1-60C9A3476DD4}"/>
              </a:ext>
            </a:extLst>
          </p:cNvPr>
          <p:cNvSpPr/>
          <p:nvPr/>
        </p:nvSpPr>
        <p:spPr>
          <a:xfrm>
            <a:off x="4312226" y="1724834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3A7550-4701-4AF2-8BA5-24BBD5F4DC75}"/>
              </a:ext>
            </a:extLst>
          </p:cNvPr>
          <p:cNvSpPr txBox="1"/>
          <p:nvPr/>
        </p:nvSpPr>
        <p:spPr>
          <a:xfrm>
            <a:off x="4130522" y="1621153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08</a:t>
            </a:r>
          </a:p>
        </p:txBody>
      </p:sp>
      <p:cxnSp>
        <p:nvCxnSpPr>
          <p:cNvPr id="92" name="직선 연결선 81">
            <a:extLst>
              <a:ext uri="{FF2B5EF4-FFF2-40B4-BE49-F238E27FC236}">
                <a16:creationId xmlns:a16="http://schemas.microsoft.com/office/drawing/2014/main" id="{6D7433BE-7C1B-44CC-9461-D0EB45D70373}"/>
              </a:ext>
            </a:extLst>
          </p:cNvPr>
          <p:cNvCxnSpPr/>
          <p:nvPr/>
        </p:nvCxnSpPr>
        <p:spPr>
          <a:xfrm>
            <a:off x="4708453" y="2616401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1">
            <a:extLst>
              <a:ext uri="{FF2B5EF4-FFF2-40B4-BE49-F238E27FC236}">
                <a16:creationId xmlns:a16="http://schemas.microsoft.com/office/drawing/2014/main" id="{15D10004-34EE-40D6-B1F4-930F865F14A5}"/>
              </a:ext>
            </a:extLst>
          </p:cNvPr>
          <p:cNvCxnSpPr/>
          <p:nvPr/>
        </p:nvCxnSpPr>
        <p:spPr>
          <a:xfrm>
            <a:off x="4733721" y="3284537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81">
            <a:extLst>
              <a:ext uri="{FF2B5EF4-FFF2-40B4-BE49-F238E27FC236}">
                <a16:creationId xmlns:a16="http://schemas.microsoft.com/office/drawing/2014/main" id="{50522045-D03B-4C63-BFBC-4BF18B497F2A}"/>
              </a:ext>
            </a:extLst>
          </p:cNvPr>
          <p:cNvCxnSpPr/>
          <p:nvPr/>
        </p:nvCxnSpPr>
        <p:spPr>
          <a:xfrm>
            <a:off x="4665288" y="3979517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30AAF31-01E4-46D4-BC95-F9D70ACB9D87}"/>
              </a:ext>
            </a:extLst>
          </p:cNvPr>
          <p:cNvSpPr txBox="1"/>
          <p:nvPr/>
        </p:nvSpPr>
        <p:spPr>
          <a:xfrm>
            <a:off x="4693032" y="4626762"/>
            <a:ext cx="4332821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관리자는 회원관리</a:t>
            </a:r>
            <a:r>
              <a: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쪽지</a:t>
            </a:r>
            <a:r>
              <a: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게시글을 관리할 수 있음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BFEFBB-3AF7-423C-A1C0-8CF9DE58E1E4}"/>
              </a:ext>
            </a:extLst>
          </p:cNvPr>
          <p:cNvSpPr txBox="1"/>
          <p:nvPr/>
        </p:nvSpPr>
        <p:spPr>
          <a:xfrm>
            <a:off x="4703276" y="4377615"/>
            <a:ext cx="4285453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/>
              </a:rPr>
              <a:t>관리자 페이지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46F4F7-5113-4326-B2F8-CE211D19A3D2}"/>
              </a:ext>
            </a:extLst>
          </p:cNvPr>
          <p:cNvSpPr txBox="1"/>
          <p:nvPr/>
        </p:nvSpPr>
        <p:spPr>
          <a:xfrm>
            <a:off x="4307481" y="4596037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122008-18B9-45D3-9C42-F81D3C9536D5}"/>
              </a:ext>
            </a:extLst>
          </p:cNvPr>
          <p:cNvSpPr txBox="1"/>
          <p:nvPr/>
        </p:nvSpPr>
        <p:spPr>
          <a:xfrm>
            <a:off x="4139952" y="4299942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11</a:t>
            </a:r>
          </a:p>
        </p:txBody>
      </p:sp>
      <p:sp>
        <p:nvSpPr>
          <p:cNvPr id="99" name="모서리가 둥근 직사각형 19">
            <a:extLst>
              <a:ext uri="{FF2B5EF4-FFF2-40B4-BE49-F238E27FC236}">
                <a16:creationId xmlns:a16="http://schemas.microsoft.com/office/drawing/2014/main" id="{43021B59-E963-46F8-9F9E-32BFFA0217B5}"/>
              </a:ext>
            </a:extLst>
          </p:cNvPr>
          <p:cNvSpPr/>
          <p:nvPr/>
        </p:nvSpPr>
        <p:spPr>
          <a:xfrm>
            <a:off x="4312226" y="4403623"/>
            <a:ext cx="403790" cy="403789"/>
          </a:xfrm>
          <a:prstGeom prst="roundRect">
            <a:avLst/>
          </a:prstGeom>
          <a:solidFill>
            <a:srgbClr val="F0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E7F3E8-C680-4FD6-9928-A3BC40CD42DD}"/>
              </a:ext>
            </a:extLst>
          </p:cNvPr>
          <p:cNvSpPr txBox="1"/>
          <p:nvPr/>
        </p:nvSpPr>
        <p:spPr>
          <a:xfrm>
            <a:off x="4134571" y="4299942"/>
            <a:ext cx="72546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3B383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12</a:t>
            </a:r>
          </a:p>
        </p:txBody>
      </p:sp>
      <p:cxnSp>
        <p:nvCxnSpPr>
          <p:cNvPr id="101" name="직선 연결선 81">
            <a:extLst>
              <a:ext uri="{FF2B5EF4-FFF2-40B4-BE49-F238E27FC236}">
                <a16:creationId xmlns:a16="http://schemas.microsoft.com/office/drawing/2014/main" id="{AE56F8EF-CECA-4272-BB22-6B511B51486F}"/>
              </a:ext>
            </a:extLst>
          </p:cNvPr>
          <p:cNvCxnSpPr/>
          <p:nvPr/>
        </p:nvCxnSpPr>
        <p:spPr>
          <a:xfrm>
            <a:off x="4661832" y="4614920"/>
            <a:ext cx="4326897" cy="0"/>
          </a:xfrm>
          <a:prstGeom prst="line">
            <a:avLst/>
          </a:prstGeom>
          <a:ln w="1270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03336-749F-4FB1-B5A2-FC81A273C299}"/>
              </a:ext>
            </a:extLst>
          </p:cNvPr>
          <p:cNvSpPr/>
          <p:nvPr/>
        </p:nvSpPr>
        <p:spPr>
          <a:xfrm>
            <a:off x="4007409" y="980320"/>
            <a:ext cx="307983" cy="389266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43F8BB5-B706-4C18-9EAA-9D7481F5CCB1}"/>
              </a:ext>
            </a:extLst>
          </p:cNvPr>
          <p:cNvCxnSpPr/>
          <p:nvPr/>
        </p:nvCxnSpPr>
        <p:spPr>
          <a:xfrm>
            <a:off x="4139952" y="1254603"/>
            <a:ext cx="0" cy="3528392"/>
          </a:xfrm>
          <a:prstGeom prst="line">
            <a:avLst/>
          </a:prstGeom>
          <a:ln w="3175">
            <a:solidFill>
              <a:srgbClr val="F0DDD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7F1B826-22AB-4995-A8A8-2E6C2D888B4C}"/>
              </a:ext>
            </a:extLst>
          </p:cNvPr>
          <p:cNvSpPr txBox="1"/>
          <p:nvPr/>
        </p:nvSpPr>
        <p:spPr>
          <a:xfrm>
            <a:off x="7006876" y="4948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976A45-C681-4694-842B-EA23DD2594BD}"/>
              </a:ext>
            </a:extLst>
          </p:cNvPr>
          <p:cNvSpPr txBox="1"/>
          <p:nvPr/>
        </p:nvSpPr>
        <p:spPr>
          <a:xfrm>
            <a:off x="87840" y="152974"/>
            <a:ext cx="15696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개발전략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973E7B-5091-40C5-BD55-8E6922B382F9}"/>
              </a:ext>
            </a:extLst>
          </p:cNvPr>
          <p:cNvGrpSpPr/>
          <p:nvPr/>
        </p:nvGrpSpPr>
        <p:grpSpPr>
          <a:xfrm>
            <a:off x="1968884" y="1229944"/>
            <a:ext cx="5005204" cy="3326671"/>
            <a:chOff x="2402568" y="1399940"/>
            <a:chExt cx="3843141" cy="255431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703A5DD-A92A-4C2C-A202-A4FDC54D50B3}"/>
                </a:ext>
              </a:extLst>
            </p:cNvPr>
            <p:cNvSpPr/>
            <p:nvPr/>
          </p:nvSpPr>
          <p:spPr>
            <a:xfrm>
              <a:off x="2555139" y="2935780"/>
              <a:ext cx="314264" cy="314264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D8D1DE-F5DA-42AC-A213-9FC2D7ABF404}"/>
                </a:ext>
              </a:extLst>
            </p:cNvPr>
            <p:cNvSpPr txBox="1"/>
            <p:nvPr/>
          </p:nvSpPr>
          <p:spPr>
            <a:xfrm>
              <a:off x="2411760" y="2833756"/>
              <a:ext cx="564618" cy="354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30C2E7-0D2A-476B-90F7-F24C600241DF}"/>
                </a:ext>
              </a:extLst>
            </p:cNvPr>
            <p:cNvSpPr txBox="1"/>
            <p:nvPr/>
          </p:nvSpPr>
          <p:spPr>
            <a:xfrm>
              <a:off x="2865638" y="2893090"/>
              <a:ext cx="3335315" cy="200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팀원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2: </a:t>
              </a:r>
              <a:r>
                <a:rPr lang="ko-KR" altLang="en-US" sz="110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김도희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9" name="직선 연결선 7">
              <a:extLst>
                <a:ext uri="{FF2B5EF4-FFF2-40B4-BE49-F238E27FC236}">
                  <a16:creationId xmlns:a16="http://schemas.microsoft.com/office/drawing/2014/main" id="{3CD4BD95-7B9A-400C-9EED-3185F4390309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3118343"/>
              <a:ext cx="3300571" cy="1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71A2D30-AB05-485E-989A-369153A9324E}"/>
                </a:ext>
              </a:extLst>
            </p:cNvPr>
            <p:cNvSpPr/>
            <p:nvPr/>
          </p:nvSpPr>
          <p:spPr>
            <a:xfrm>
              <a:off x="2555874" y="1487488"/>
              <a:ext cx="314265" cy="314264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cxnSp>
          <p:nvCxnSpPr>
            <p:cNvPr id="23" name="직선 연결선 81">
              <a:extLst>
                <a:ext uri="{FF2B5EF4-FFF2-40B4-BE49-F238E27FC236}">
                  <a16:creationId xmlns:a16="http://schemas.microsoft.com/office/drawing/2014/main" id="{FFE7D3A6-7AC2-4776-AE5F-57F0186C962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138" y="1741488"/>
              <a:ext cx="3367571" cy="1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DA72CA-7C2E-4733-9ED0-23D51E90B880}"/>
                </a:ext>
              </a:extLst>
            </p:cNvPr>
            <p:cNvSpPr txBox="1"/>
            <p:nvPr/>
          </p:nvSpPr>
          <p:spPr>
            <a:xfrm>
              <a:off x="2862587" y="1520837"/>
              <a:ext cx="3335315" cy="200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팀원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1: </a:t>
              </a:r>
              <a:r>
                <a:rPr lang="ko-KR" altLang="en-US" sz="110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한다현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00E2A2-D825-44D9-84E1-F94281224750}"/>
                </a:ext>
              </a:extLst>
            </p:cNvPr>
            <p:cNvSpPr txBox="1"/>
            <p:nvPr/>
          </p:nvSpPr>
          <p:spPr>
            <a:xfrm>
              <a:off x="2402568" y="1399940"/>
              <a:ext cx="564618" cy="354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94617D-57D7-47A7-9A2B-9E281A3FBC7F}"/>
                </a:ext>
              </a:extLst>
            </p:cNvPr>
            <p:cNvSpPr txBox="1"/>
            <p:nvPr/>
          </p:nvSpPr>
          <p:spPr>
            <a:xfrm>
              <a:off x="2825719" y="1765573"/>
              <a:ext cx="3372182" cy="1205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UI &amp; UX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디자인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(Bootstrap)</a:t>
              </a: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지도 기능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리뷰 작성 기능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(DB(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몽고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DB)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설계 및 구현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게시판 기능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 구축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(node.js)</a:t>
              </a: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공공도서관 및 소장자료 리스트 기능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로그인 기능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1FF45A-D311-4BCF-B123-4854016951E9}"/>
                </a:ext>
              </a:extLst>
            </p:cNvPr>
            <p:cNvSpPr txBox="1"/>
            <p:nvPr/>
          </p:nvSpPr>
          <p:spPr>
            <a:xfrm>
              <a:off x="2859806" y="3174399"/>
              <a:ext cx="3372182" cy="779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UI &amp; UX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디자인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(Bootstrap)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프로젝트 관리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데이터 추출 및 파싱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 구축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(node.js)</a:t>
              </a:r>
            </a:p>
            <a:p>
              <a:pPr marL="171450" indent="-171450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테스트 총괄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1D0C3B-CAD4-47C0-A304-2BD5CC53DDFE}"/>
              </a:ext>
            </a:extLst>
          </p:cNvPr>
          <p:cNvSpPr txBox="1"/>
          <p:nvPr/>
        </p:nvSpPr>
        <p:spPr>
          <a:xfrm>
            <a:off x="6974443" y="0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0C5A0-39E8-4E55-9978-6E4B96321835}"/>
              </a:ext>
            </a:extLst>
          </p:cNvPr>
          <p:cNvSpPr txBox="1"/>
          <p:nvPr/>
        </p:nvSpPr>
        <p:spPr>
          <a:xfrm>
            <a:off x="87840" y="152974"/>
            <a:ext cx="15696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개발일정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FFA539-3FBE-4475-BFB3-B79660B30429}"/>
              </a:ext>
            </a:extLst>
          </p:cNvPr>
          <p:cNvGrpSpPr/>
          <p:nvPr/>
        </p:nvGrpSpPr>
        <p:grpSpPr>
          <a:xfrm>
            <a:off x="1907704" y="687037"/>
            <a:ext cx="5413206" cy="4062009"/>
            <a:chOff x="2386365" y="1446303"/>
            <a:chExt cx="3870343" cy="2904262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F094A7D-5B3F-4374-A948-397F02EB8177}"/>
                </a:ext>
              </a:extLst>
            </p:cNvPr>
            <p:cNvSpPr/>
            <p:nvPr/>
          </p:nvSpPr>
          <p:spPr>
            <a:xfrm>
              <a:off x="2555875" y="2159941"/>
              <a:ext cx="312737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B0A1F-6C4B-4CF1-858C-9C32266AC0B4}"/>
                </a:ext>
              </a:extLst>
            </p:cNvPr>
            <p:cNvSpPr txBox="1"/>
            <p:nvPr/>
          </p:nvSpPr>
          <p:spPr>
            <a:xfrm>
              <a:off x="2411760" y="2115599"/>
              <a:ext cx="561875" cy="286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FD6832-8BF2-447D-BCCE-FDE46EFFB7EA}"/>
                </a:ext>
              </a:extLst>
            </p:cNvPr>
            <p:cNvSpPr txBox="1"/>
            <p:nvPr/>
          </p:nvSpPr>
          <p:spPr>
            <a:xfrm>
              <a:off x="2865638" y="2127027"/>
              <a:ext cx="3319113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</a:t>
              </a:r>
              <a:r>
                <a:rPr lang="ko-KR" altLang="en-US" sz="105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째주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F2C2E-0FB9-46DA-8C7E-EAF2A0E19E92}"/>
                </a:ext>
              </a:extLst>
            </p:cNvPr>
            <p:cNvSpPr txBox="1"/>
            <p:nvPr/>
          </p:nvSpPr>
          <p:spPr>
            <a:xfrm>
              <a:off x="2891433" y="2351435"/>
              <a:ext cx="3355801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프로그램 설계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UI </a:t>
              </a: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디자인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9" name="직선 연결선 7">
              <a:extLst>
                <a:ext uri="{FF2B5EF4-FFF2-40B4-BE49-F238E27FC236}">
                  <a16:creationId xmlns:a16="http://schemas.microsoft.com/office/drawing/2014/main" id="{4C640B07-6F34-486B-B5E8-D7C5D901C422}"/>
                </a:ext>
              </a:extLst>
            </p:cNvPr>
            <p:cNvCxnSpPr/>
            <p:nvPr/>
          </p:nvCxnSpPr>
          <p:spPr>
            <a:xfrm>
              <a:off x="2876550" y="2352675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1FAE0C0A-8EA2-491A-A228-D737D59E2478}"/>
                </a:ext>
              </a:extLst>
            </p:cNvPr>
            <p:cNvSpPr/>
            <p:nvPr/>
          </p:nvSpPr>
          <p:spPr>
            <a:xfrm>
              <a:off x="2555875" y="1477315"/>
              <a:ext cx="312738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D5BF2-AAED-491B-AEE7-76E2C64681FC}"/>
                </a:ext>
              </a:extLst>
            </p:cNvPr>
            <p:cNvSpPr txBox="1"/>
            <p:nvPr/>
          </p:nvSpPr>
          <p:spPr>
            <a:xfrm>
              <a:off x="2859807" y="1741770"/>
              <a:ext cx="3355801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제안서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23" name="직선 연결선 81">
              <a:extLst>
                <a:ext uri="{FF2B5EF4-FFF2-40B4-BE49-F238E27FC236}">
                  <a16:creationId xmlns:a16="http://schemas.microsoft.com/office/drawing/2014/main" id="{30B8C1D6-D811-469B-835E-9898DBA0E6E7}"/>
                </a:ext>
              </a:extLst>
            </p:cNvPr>
            <p:cNvCxnSpPr/>
            <p:nvPr/>
          </p:nvCxnSpPr>
          <p:spPr>
            <a:xfrm>
              <a:off x="2878138" y="1741488"/>
              <a:ext cx="3351212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C5BB2E-C4A7-47FC-9C41-1B3426DB1D40}"/>
                </a:ext>
              </a:extLst>
            </p:cNvPr>
            <p:cNvSpPr txBox="1"/>
            <p:nvPr/>
          </p:nvSpPr>
          <p:spPr>
            <a:xfrm>
              <a:off x="2862587" y="1520838"/>
              <a:ext cx="3319113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4</a:t>
              </a:r>
              <a:r>
                <a:rPr lang="ko-KR" altLang="en-US" sz="105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째주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C815A6-34B3-4331-9F29-D5FD2C18419F}"/>
                </a:ext>
              </a:extLst>
            </p:cNvPr>
            <p:cNvSpPr txBox="1"/>
            <p:nvPr/>
          </p:nvSpPr>
          <p:spPr>
            <a:xfrm>
              <a:off x="2386365" y="1446303"/>
              <a:ext cx="561875" cy="286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sp>
          <p:nvSpPr>
            <p:cNvPr id="40" name="모서리가 둥근 직사각형 14">
              <a:extLst>
                <a:ext uri="{FF2B5EF4-FFF2-40B4-BE49-F238E27FC236}">
                  <a16:creationId xmlns:a16="http://schemas.microsoft.com/office/drawing/2014/main" id="{1CC3283E-5B4B-4956-8572-4F42E6D2C09F}"/>
                </a:ext>
              </a:extLst>
            </p:cNvPr>
            <p:cNvSpPr/>
            <p:nvPr/>
          </p:nvSpPr>
          <p:spPr>
            <a:xfrm>
              <a:off x="2555875" y="2774950"/>
              <a:ext cx="312738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1FDACD-596B-4ABF-A9B1-764191430BDA}"/>
                </a:ext>
              </a:extLst>
            </p:cNvPr>
            <p:cNvSpPr txBox="1"/>
            <p:nvPr/>
          </p:nvSpPr>
          <p:spPr>
            <a:xfrm>
              <a:off x="2388097" y="2732181"/>
              <a:ext cx="561875" cy="286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5651F9-9150-4BD0-9042-BEA6F719BB73}"/>
                </a:ext>
              </a:extLst>
            </p:cNvPr>
            <p:cNvSpPr txBox="1"/>
            <p:nvPr/>
          </p:nvSpPr>
          <p:spPr>
            <a:xfrm>
              <a:off x="2841975" y="2732181"/>
              <a:ext cx="3319113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</a:t>
              </a:r>
              <a:r>
                <a:rPr lang="ko-KR" altLang="en-US" sz="105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째주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~3</a:t>
              </a:r>
              <a:r>
                <a:rPr lang="ko-KR" altLang="en-US" sz="105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째주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5933C-E6AA-440A-BF17-7A8F506938DA}"/>
                </a:ext>
              </a:extLst>
            </p:cNvPr>
            <p:cNvSpPr txBox="1"/>
            <p:nvPr/>
          </p:nvSpPr>
          <p:spPr>
            <a:xfrm>
              <a:off x="2867770" y="2956589"/>
              <a:ext cx="3355801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 및 웹 프로그래밍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4" name="직선 연결선 7">
              <a:extLst>
                <a:ext uri="{FF2B5EF4-FFF2-40B4-BE49-F238E27FC236}">
                  <a16:creationId xmlns:a16="http://schemas.microsoft.com/office/drawing/2014/main" id="{C85F9C61-4E73-441D-887A-8F8B2DB2DF15}"/>
                </a:ext>
              </a:extLst>
            </p:cNvPr>
            <p:cNvCxnSpPr/>
            <p:nvPr/>
          </p:nvCxnSpPr>
          <p:spPr>
            <a:xfrm>
              <a:off x="2852738" y="2957513"/>
              <a:ext cx="3284537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14">
              <a:extLst>
                <a:ext uri="{FF2B5EF4-FFF2-40B4-BE49-F238E27FC236}">
                  <a16:creationId xmlns:a16="http://schemas.microsoft.com/office/drawing/2014/main" id="{DC8FCFF7-8DD4-4AEF-A11A-0EBE7AB67F64}"/>
                </a:ext>
              </a:extLst>
            </p:cNvPr>
            <p:cNvSpPr/>
            <p:nvPr/>
          </p:nvSpPr>
          <p:spPr>
            <a:xfrm>
              <a:off x="2555875" y="3351213"/>
              <a:ext cx="312737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1B1699-699F-470B-8BC3-27F509225C1B}"/>
                </a:ext>
              </a:extLst>
            </p:cNvPr>
            <p:cNvSpPr txBox="1"/>
            <p:nvPr/>
          </p:nvSpPr>
          <p:spPr>
            <a:xfrm>
              <a:off x="2421234" y="3299741"/>
              <a:ext cx="561875" cy="286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75AEB-2CCF-4D73-9F68-C14353791D6F}"/>
                </a:ext>
              </a:extLst>
            </p:cNvPr>
            <p:cNvSpPr txBox="1"/>
            <p:nvPr/>
          </p:nvSpPr>
          <p:spPr>
            <a:xfrm>
              <a:off x="2875112" y="3307827"/>
              <a:ext cx="3319113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4</a:t>
              </a:r>
              <a:r>
                <a:rPr lang="ko-KR" altLang="en-US" sz="1050" dirty="0" err="1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째주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BB72E5-85D7-4BF2-8E88-E33D82DCEB18}"/>
                </a:ext>
              </a:extLst>
            </p:cNvPr>
            <p:cNvSpPr txBox="1"/>
            <p:nvPr/>
          </p:nvSpPr>
          <p:spPr>
            <a:xfrm>
              <a:off x="2900907" y="3532235"/>
              <a:ext cx="3355801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수정 및 개선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완료보고서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9" name="직선 연결선 7">
              <a:extLst>
                <a:ext uri="{FF2B5EF4-FFF2-40B4-BE49-F238E27FC236}">
                  <a16:creationId xmlns:a16="http://schemas.microsoft.com/office/drawing/2014/main" id="{FB40B7C9-82BF-4EAB-AF54-23A151A6E680}"/>
                </a:ext>
              </a:extLst>
            </p:cNvPr>
            <p:cNvCxnSpPr/>
            <p:nvPr/>
          </p:nvCxnSpPr>
          <p:spPr>
            <a:xfrm>
              <a:off x="2886075" y="3533775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14">
              <a:extLst>
                <a:ext uri="{FF2B5EF4-FFF2-40B4-BE49-F238E27FC236}">
                  <a16:creationId xmlns:a16="http://schemas.microsoft.com/office/drawing/2014/main" id="{2C068C58-3FEB-414C-A7FB-27B2CF27E55B}"/>
                </a:ext>
              </a:extLst>
            </p:cNvPr>
            <p:cNvSpPr/>
            <p:nvPr/>
          </p:nvSpPr>
          <p:spPr>
            <a:xfrm>
              <a:off x="2555875" y="3956050"/>
              <a:ext cx="312737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DD2B4E-74D9-4CBF-A583-E3D0A5562639}"/>
                </a:ext>
              </a:extLst>
            </p:cNvPr>
            <p:cNvSpPr txBox="1"/>
            <p:nvPr/>
          </p:nvSpPr>
          <p:spPr>
            <a:xfrm>
              <a:off x="2405929" y="3917553"/>
              <a:ext cx="561875" cy="286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C2DC22-EEAF-43EC-A7D4-BFEA2A503928}"/>
                </a:ext>
              </a:extLst>
            </p:cNvPr>
            <p:cNvSpPr txBox="1"/>
            <p:nvPr/>
          </p:nvSpPr>
          <p:spPr>
            <a:xfrm>
              <a:off x="2859807" y="3912981"/>
              <a:ext cx="3319113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11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74D52E-3604-475D-AFE0-EE95C49723AD}"/>
                </a:ext>
              </a:extLst>
            </p:cNvPr>
            <p:cNvSpPr txBox="1"/>
            <p:nvPr/>
          </p:nvSpPr>
          <p:spPr>
            <a:xfrm>
              <a:off x="2856767" y="4163519"/>
              <a:ext cx="3355801" cy="187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최종 제출 및 평가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54" name="직선 연결선 7">
              <a:extLst>
                <a:ext uri="{FF2B5EF4-FFF2-40B4-BE49-F238E27FC236}">
                  <a16:creationId xmlns:a16="http://schemas.microsoft.com/office/drawing/2014/main" id="{AD779EE9-A672-471F-BF83-20E5B006A72F}"/>
                </a:ext>
              </a:extLst>
            </p:cNvPr>
            <p:cNvCxnSpPr/>
            <p:nvPr/>
          </p:nvCxnSpPr>
          <p:spPr>
            <a:xfrm>
              <a:off x="2870200" y="4138613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D144D-D15C-451A-97AF-153E7E6A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70450"/>
              </p:ext>
            </p:extLst>
          </p:nvPr>
        </p:nvGraphicFramePr>
        <p:xfrm>
          <a:off x="1475656" y="1347614"/>
          <a:ext cx="6309360" cy="2811107"/>
        </p:xfrm>
        <a:graphic>
          <a:graphicData uri="http://schemas.openxmlformats.org/drawingml/2006/table">
            <a:tbl>
              <a:tblPr/>
              <a:tblGrid>
                <a:gridCol w="901337">
                  <a:extLst>
                    <a:ext uri="{9D8B030D-6E8A-4147-A177-3AD203B41FA5}">
                      <a16:colId xmlns:a16="http://schemas.microsoft.com/office/drawing/2014/main" val="2390795849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82215180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71296625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701924685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612843226"/>
                    </a:ext>
                  </a:extLst>
                </a:gridCol>
                <a:gridCol w="856582">
                  <a:extLst>
                    <a:ext uri="{9D8B030D-6E8A-4147-A177-3AD203B41FA5}">
                      <a16:colId xmlns:a16="http://schemas.microsoft.com/office/drawing/2014/main" val="2748287392"/>
                    </a:ext>
                  </a:extLst>
                </a:gridCol>
                <a:gridCol w="946093">
                  <a:extLst>
                    <a:ext uri="{9D8B030D-6E8A-4147-A177-3AD203B41FA5}">
                      <a16:colId xmlns:a16="http://schemas.microsoft.com/office/drawing/2014/main" val="3473948155"/>
                    </a:ext>
                  </a:extLst>
                </a:gridCol>
              </a:tblGrid>
              <a:tr h="32446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05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9/4</a:t>
                      </a:r>
                      <a:r>
                        <a:rPr lang="ko-KR" altLang="en-US" sz="105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en-US" altLang="ko-KR" sz="105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10/1</a:t>
                      </a:r>
                      <a:r>
                        <a:rPr lang="ko-KR" altLang="en-US" sz="105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en-US" altLang="ko-KR" sz="105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10/2~3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주</a:t>
                      </a:r>
                      <a:endParaRPr lang="en-US" sz="105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10/4~11/1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주</a:t>
                      </a:r>
                      <a:endParaRPr lang="en-US" sz="9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11/2~3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주</a:t>
                      </a:r>
                      <a:endParaRPr lang="en-US" sz="105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11/4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주</a:t>
                      </a:r>
                      <a:endParaRPr lang="en-US" sz="105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951"/>
                  </a:ext>
                </a:extLst>
              </a:tr>
              <a:tr h="5191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기획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제안서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DD6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69423"/>
                  </a:ext>
                </a:extLst>
              </a:tr>
              <a:tr h="5191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디자인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프로그램 설계 및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UI &amp; UX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디자인</a:t>
                      </a:r>
                      <a:endParaRPr lang="en-US" sz="12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DD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805883"/>
                  </a:ext>
                </a:extLst>
              </a:tr>
              <a:tr h="5191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개발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서버 및 웹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, DB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 프로그래밍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DD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70220"/>
                  </a:ext>
                </a:extLst>
              </a:tr>
              <a:tr h="119085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완료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완료</a:t>
                      </a:r>
                      <a:endParaRPr lang="en-US" altLang="ko-KR" sz="100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보고서</a:t>
                      </a:r>
                      <a:endParaRPr lang="en-US" sz="10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D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3179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mpd="sng">
                      <a:solidFill>
                        <a:srgbClr val="F0DDD6"/>
                      </a:solidFill>
                      <a:prstDash val="soli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0DDD6"/>
                      </a:solidFill>
                      <a:prstDash val="soli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0DDD6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a typeface="-윤고딕340" panose="02030504000101010101"/>
                        </a:rPr>
                        <a:t>평가</a:t>
                      </a:r>
                      <a:endParaRPr lang="en-US" sz="1600" dirty="0">
                        <a:solidFill>
                          <a:schemeClr val="tx1"/>
                        </a:solidFill>
                        <a:ea typeface="-윤고딕340" panose="02030504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2506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11D0C3B-CAD4-47C0-A304-2BD5CC53DDFE}"/>
              </a:ext>
            </a:extLst>
          </p:cNvPr>
          <p:cNvSpPr txBox="1"/>
          <p:nvPr/>
        </p:nvSpPr>
        <p:spPr>
          <a:xfrm>
            <a:off x="6974443" y="0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0C5A0-39E8-4E55-9978-6E4B96321835}"/>
              </a:ext>
            </a:extLst>
          </p:cNvPr>
          <p:cNvSpPr txBox="1"/>
          <p:nvPr/>
        </p:nvSpPr>
        <p:spPr>
          <a:xfrm>
            <a:off x="87840" y="152974"/>
            <a:ext cx="15696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개발일정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34474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416989-5DF0-430C-AF68-1FD88D0DA510}"/>
              </a:ext>
            </a:extLst>
          </p:cNvPr>
          <p:cNvSpPr txBox="1"/>
          <p:nvPr/>
        </p:nvSpPr>
        <p:spPr>
          <a:xfrm>
            <a:off x="7006876" y="53074"/>
            <a:ext cx="213712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2019-2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모바일웹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강운구교수님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0B6E6F-A7A9-43C6-92CC-6897F78CB0AF}"/>
              </a:ext>
            </a:extLst>
          </p:cNvPr>
          <p:cNvSpPr txBox="1"/>
          <p:nvPr/>
        </p:nvSpPr>
        <p:spPr>
          <a:xfrm>
            <a:off x="87840" y="152974"/>
            <a:ext cx="1569660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개발성과</a:t>
            </a:r>
            <a:endParaRPr lang="en-US" altLang="ko-KR" sz="24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6A5C7C-BF8A-40EB-9AB4-5310DFD7880E}"/>
              </a:ext>
            </a:extLst>
          </p:cNvPr>
          <p:cNvGrpSpPr/>
          <p:nvPr/>
        </p:nvGrpSpPr>
        <p:grpSpPr>
          <a:xfrm>
            <a:off x="1799799" y="1635646"/>
            <a:ext cx="5544402" cy="2130391"/>
            <a:chOff x="2404885" y="1432431"/>
            <a:chExt cx="3824465" cy="1469519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85725EA-9F0F-433D-8CA1-A553EECEC23C}"/>
                </a:ext>
              </a:extLst>
            </p:cNvPr>
            <p:cNvSpPr/>
            <p:nvPr/>
          </p:nvSpPr>
          <p:spPr>
            <a:xfrm>
              <a:off x="2576334" y="2589213"/>
              <a:ext cx="312737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1CD11-140D-4374-A106-810241EED6FF}"/>
                </a:ext>
              </a:extLst>
            </p:cNvPr>
            <p:cNvSpPr txBox="1"/>
            <p:nvPr/>
          </p:nvSpPr>
          <p:spPr>
            <a:xfrm>
              <a:off x="2444851" y="2525177"/>
              <a:ext cx="561875" cy="3184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43E585-E484-445B-AE19-479732F6E5A4}"/>
                </a:ext>
              </a:extLst>
            </p:cNvPr>
            <p:cNvSpPr txBox="1"/>
            <p:nvPr/>
          </p:nvSpPr>
          <p:spPr>
            <a:xfrm>
              <a:off x="2865638" y="2546523"/>
              <a:ext cx="3319113" cy="191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제안서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완료보고서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9" name="직선 연결선 7">
              <a:extLst>
                <a:ext uri="{FF2B5EF4-FFF2-40B4-BE49-F238E27FC236}">
                  <a16:creationId xmlns:a16="http://schemas.microsoft.com/office/drawing/2014/main" id="{CE6D1F25-A09A-45EB-9F61-4BCE04FA3E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2771775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75C54852-F4D0-49B3-B65A-4CB2A2929047}"/>
                </a:ext>
              </a:extLst>
            </p:cNvPr>
            <p:cNvSpPr/>
            <p:nvPr/>
          </p:nvSpPr>
          <p:spPr>
            <a:xfrm>
              <a:off x="2570431" y="1487488"/>
              <a:ext cx="312738" cy="312737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/>
            </a:p>
          </p:txBody>
        </p:sp>
        <p:cxnSp>
          <p:nvCxnSpPr>
            <p:cNvPr id="23" name="직선 연결선 81">
              <a:extLst>
                <a:ext uri="{FF2B5EF4-FFF2-40B4-BE49-F238E27FC236}">
                  <a16:creationId xmlns:a16="http://schemas.microsoft.com/office/drawing/2014/main" id="{6EE2E19F-6345-4868-9F31-0CD8921F5421}"/>
                </a:ext>
              </a:extLst>
            </p:cNvPr>
            <p:cNvCxnSpPr>
              <a:cxnSpLocks/>
            </p:cNvCxnSpPr>
            <p:nvPr/>
          </p:nvCxnSpPr>
          <p:spPr>
            <a:xfrm>
              <a:off x="2878138" y="1741488"/>
              <a:ext cx="3351212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92578-2B8F-4C55-AD56-9FE845543926}"/>
                </a:ext>
              </a:extLst>
            </p:cNvPr>
            <p:cNvSpPr txBox="1"/>
            <p:nvPr/>
          </p:nvSpPr>
          <p:spPr>
            <a:xfrm>
              <a:off x="2862587" y="1520838"/>
              <a:ext cx="3319113" cy="191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반응형 웹 페이지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B24AC8-ED90-4ECF-83BE-3085CFCFB11B}"/>
                </a:ext>
              </a:extLst>
            </p:cNvPr>
            <p:cNvSpPr txBox="1"/>
            <p:nvPr/>
          </p:nvSpPr>
          <p:spPr>
            <a:xfrm>
              <a:off x="2404885" y="1432431"/>
              <a:ext cx="561875" cy="3184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100B2-2212-45F9-ABD6-B8369C8B9B1E}"/>
                </a:ext>
              </a:extLst>
            </p:cNvPr>
            <p:cNvSpPr txBox="1"/>
            <p:nvPr/>
          </p:nvSpPr>
          <p:spPr>
            <a:xfrm>
              <a:off x="2859807" y="1765702"/>
              <a:ext cx="3355801" cy="233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도서관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FFA08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꽃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 피었습니다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</p:txBody>
        </p:sp>
      </p:grpSp>
      <p:pic>
        <p:nvPicPr>
          <p:cNvPr id="4" name="그래픽 3" descr="스템가 없는 꽃">
            <a:extLst>
              <a:ext uri="{FF2B5EF4-FFF2-40B4-BE49-F238E27FC236}">
                <a16:creationId xmlns:a16="http://schemas.microsoft.com/office/drawing/2014/main" id="{2C2D83A2-99FE-4644-A3A1-43D4A22AC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034" y="2334098"/>
            <a:ext cx="152407" cy="1524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604</Words>
  <Application>Microsoft Office PowerPoint</Application>
  <PresentationFormat>화면 슬라이드 쇼(16:9)</PresentationFormat>
  <Paragraphs>178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10X10 Bold</vt:lpstr>
      <vt:lpstr>나눔고딕 ExtraBold</vt:lpstr>
      <vt:lpstr>맑은 고딕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다현 한</cp:lastModifiedBy>
  <cp:revision>174</cp:revision>
  <dcterms:created xsi:type="dcterms:W3CDTF">2015-05-30T09:48:37Z</dcterms:created>
  <dcterms:modified xsi:type="dcterms:W3CDTF">2019-11-17T00:15:46Z</dcterms:modified>
</cp:coreProperties>
</file>