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7F15F-820E-4689-9595-947349B43A0C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A5B4B-33CF-419E-A73B-F905554F64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A5B4B-33CF-419E-A73B-F905554F64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CCA431-85C2-4986-AEAD-59611BCDF51A}" type="datetimeFigureOut">
              <a:rPr lang="pt-BR" smtClean="0"/>
              <a:pPr/>
              <a:t>20/12/2021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C90515-8DC8-4AC6-A41E-2454F09442C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413448" cy="2723728"/>
          </a:xfrm>
        </p:spPr>
        <p:txBody>
          <a:bodyPr>
            <a:normAutofit/>
          </a:bodyPr>
          <a:lstStyle/>
          <a:p>
            <a:r>
              <a:rPr lang="pt-BR" dirty="0" smtClean="0"/>
              <a:t>APRESENTAÇÃO DOS 3 PROTÓTIPOS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pt-BR" dirty="0" smtClean="0"/>
              <a:t>Desktop, Mobile e Tablet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ROJETO GAME MANIA TABLETE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7536584" cy="5472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46113" y="1628775"/>
            <a:ext cx="8497887" cy="216058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JUSTIFICAR PORQUE O LAYOUT ATENDE AS NECESSIDADES ESPECIFICADAS PELA CLIENTE NO BRIEFING</a:t>
            </a:r>
            <a:endParaRPr lang="pt-BR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1124744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Conforme solicitado pela ciente na reunião de briefing foi onde foi coletado as informações para o projeto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Foi aplicado como cor de backgroud a cor azul e branco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Na logomarca foi utilizado a cor vermelha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Para conteúdo do texto foi utilizada a cor branca na parte superior,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Atendendo a solicitação da cliente o texto onde menciona as promoções foi utilizado cor vermelho, preto e branco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Os canais de comunicação foi inserido na parte inferior em cor branca , forma de pagamento  e localização.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Foi inserido um banner na parte central 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Inserido algumas imagens de produtos da loja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980728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layout foi desenvolvido com base nas solicitações da </a:t>
            </a:r>
            <a:r>
              <a:rPr lang="pt-BR" dirty="0" smtClean="0"/>
              <a:t>cliente, </a:t>
            </a:r>
            <a:r>
              <a:rPr lang="pt-BR" dirty="0" smtClean="0"/>
              <a:t>inserido informações conforme sua solicitação</a:t>
            </a:r>
          </a:p>
          <a:p>
            <a:r>
              <a:rPr lang="pt-BR" dirty="0" smtClean="0"/>
              <a:t>O protótipo contem layout agradável com utilização de poucas cores , sendo um layout leve.</a:t>
            </a:r>
          </a:p>
          <a:p>
            <a:r>
              <a:rPr lang="pt-BR" dirty="0" smtClean="0"/>
              <a:t>Na parte superior contém as informações de telefone e e-mail o carrinho de compras e criação de conta.</a:t>
            </a:r>
          </a:p>
          <a:p>
            <a:r>
              <a:rPr lang="pt-BR" dirty="0" smtClean="0"/>
              <a:t>Foi inserido na primeira página as informações mais importantes de forma clara e objetiva </a:t>
            </a:r>
            <a:r>
              <a:rPr lang="pt-BR" dirty="0" smtClean="0"/>
              <a:t>,de </a:t>
            </a:r>
            <a:r>
              <a:rPr lang="pt-BR" dirty="0" smtClean="0"/>
              <a:t>forma que para qualquer </a:t>
            </a:r>
            <a:r>
              <a:rPr lang="pt-BR" dirty="0" smtClean="0"/>
              <a:t>público seja, </a:t>
            </a:r>
            <a:r>
              <a:rPr lang="pt-BR" dirty="0" smtClean="0"/>
              <a:t>de fácil entendimento onde comprar </a:t>
            </a:r>
            <a:r>
              <a:rPr lang="pt-BR" dirty="0" smtClean="0"/>
              <a:t>os </a:t>
            </a:r>
            <a:r>
              <a:rPr lang="pt-BR" dirty="0" smtClean="0"/>
              <a:t>produtos   e </a:t>
            </a:r>
            <a:r>
              <a:rPr lang="pt-BR" dirty="0" smtClean="0"/>
              <a:t>as  </a:t>
            </a:r>
            <a:r>
              <a:rPr lang="pt-BR" dirty="0" smtClean="0"/>
              <a:t>promoções que a loja tem para oferecer.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836712"/>
            <a:ext cx="6408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JUSTIFICAR</a:t>
            </a:r>
            <a:r>
              <a:rPr lang="pt-BR" sz="4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 APLICAÇÃO DOS PRINCIPIOS UX E UI E DESGNER INTERATIVO</a:t>
            </a:r>
            <a:endParaRPr lang="pt-BR" sz="4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028384" y="16288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321297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interface do projeto foi utilizado uma linguagem de fácil entendimento .</a:t>
            </a:r>
          </a:p>
          <a:p>
            <a:r>
              <a:rPr lang="pt-BR" dirty="0" smtClean="0"/>
              <a:t>As informações foram agrupadas de forma clara e objetiva</a:t>
            </a:r>
          </a:p>
          <a:p>
            <a:r>
              <a:rPr lang="pt-BR" dirty="0" smtClean="0"/>
              <a:t>Contem informações de como interagir com a loja da maneira que o cliente achar mais  fácil .</a:t>
            </a:r>
          </a:p>
          <a:p>
            <a:r>
              <a:rPr lang="pt-BR" dirty="0" smtClean="0"/>
              <a:t>Foi inserido algumas fotos dos produtos , mas foi inserido na parte superior  o ícone de busca onde possibilita ao cliente buscar ele mesmo o produto que ele </a:t>
            </a:r>
            <a:r>
              <a:rPr lang="pt-BR" dirty="0" smtClean="0"/>
              <a:t>procura.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908720"/>
            <a:ext cx="64087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PRINCIPAIS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sz="4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DIFICULDADES 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1916832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desktop </a:t>
            </a:r>
            <a:r>
              <a:rPr lang="pt-BR" dirty="0" smtClean="0"/>
              <a:t>o primeiro </a:t>
            </a:r>
            <a:r>
              <a:rPr lang="pt-BR" dirty="0" smtClean="0"/>
              <a:t> </a:t>
            </a:r>
            <a:r>
              <a:rPr lang="pt-BR" dirty="0" smtClean="0"/>
              <a:t>a ser  desenvolvido , foi o que foi mais dificultoso  de fazer , criei  o layout com base em sites de games que pesquisei e a dificuldade também por não conhecer o   “mundo “ dos games.Outra dificuldade foi a de trabalhar com a ferramenta </a:t>
            </a:r>
            <a:r>
              <a:rPr lang="pt-BR" dirty="0" err="1" smtClean="0"/>
              <a:t>Figma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versão em </a:t>
            </a:r>
            <a:r>
              <a:rPr lang="pt-BR" dirty="0" err="1" smtClean="0"/>
              <a:t>Mobile</a:t>
            </a:r>
            <a:r>
              <a:rPr lang="pt-BR" dirty="0" smtClean="0"/>
              <a:t> – a dificuldade foi em inserir as informações mais importantes , já foi mais fácil trabalhar  com a ferramenta </a:t>
            </a:r>
            <a:r>
              <a:rPr lang="pt-BR" dirty="0" err="1" smtClean="0"/>
              <a:t>Figma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Versão Tablet – foi a versão mais fácil de fazer 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382</Words>
  <Application>Microsoft Office PowerPoint</Application>
  <PresentationFormat>Apresentação na tela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APRESENTAÇÃO DOS 3 PROTÓTIPOS </vt:lpstr>
      <vt:lpstr>Slide 2</vt:lpstr>
      <vt:lpstr>JUSTIFICAR PORQUE O LAYOUT ATENDE AS NECESSIDADES ESPECIFICADAS PELA CLIENTE NO BRIEFING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3 Protótipos</dc:title>
  <dc:creator>Daiana</dc:creator>
  <cp:lastModifiedBy>Daiana</cp:lastModifiedBy>
  <cp:revision>18</cp:revision>
  <dcterms:created xsi:type="dcterms:W3CDTF">2021-12-20T14:19:26Z</dcterms:created>
  <dcterms:modified xsi:type="dcterms:W3CDTF">2021-12-20T17:35:57Z</dcterms:modified>
</cp:coreProperties>
</file>