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62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266AB-3CFC-42BC-A33E-E3CC7EA550A8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AFAC5-0617-4A94-984B-D1FBC417EA1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AFAC5-0617-4A94-984B-D1FBC417EA16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2"/>
            <a:ext cx="457200" cy="441325"/>
          </a:xfrm>
        </p:spPr>
        <p:txBody>
          <a:bodyPr/>
          <a:lstStyle/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3"/>
            <a:ext cx="457200" cy="441325"/>
          </a:xfrm>
        </p:spPr>
        <p:txBody>
          <a:bodyPr/>
          <a:lstStyle/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1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3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7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1"/>
            <a:ext cx="457200" cy="441325"/>
          </a:xfrm>
        </p:spPr>
        <p:txBody>
          <a:bodyPr/>
          <a:lstStyle/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/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1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6450085-24B2-4476-94F4-7D887BB2AC45}" type="datetimeFigureOut">
              <a:rPr lang="pt-BR" smtClean="0"/>
              <a:pPr/>
              <a:t>25/02/2022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682538-8F49-4757-B54E-D1F5518AA5E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Layout Responsivo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Site </a:t>
            </a:r>
            <a:r>
              <a:rPr lang="pt-BR" dirty="0"/>
              <a:t>G</a:t>
            </a:r>
            <a:r>
              <a:rPr lang="pt-BR" dirty="0" smtClean="0"/>
              <a:t>ame Mania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Na versão mobile onde houve mais alterações , no menu , exclusão  da figura </a:t>
            </a:r>
            <a:r>
              <a:rPr lang="pt-BR" dirty="0" smtClean="0"/>
              <a:t>com </a:t>
            </a:r>
            <a:r>
              <a:rPr lang="pt-BR" dirty="0" smtClean="0"/>
              <a:t>a imagem do homem aranha.O </a:t>
            </a:r>
            <a:r>
              <a:rPr lang="pt-BR" dirty="0" smtClean="0"/>
              <a:t>conteúdo aparece </a:t>
            </a:r>
            <a:r>
              <a:rPr lang="pt-BR" dirty="0" smtClean="0"/>
              <a:t>exibido em colunas, seção de fotos </a:t>
            </a:r>
            <a:r>
              <a:rPr lang="pt-BR" dirty="0" smtClean="0"/>
              <a:t> </a:t>
            </a:r>
            <a:r>
              <a:rPr lang="pt-BR" dirty="0" smtClean="0"/>
              <a:t>e </a:t>
            </a:r>
            <a:r>
              <a:rPr lang="pt-BR" dirty="0" smtClean="0"/>
              <a:t>seção do </a:t>
            </a:r>
            <a:r>
              <a:rPr lang="pt-BR" dirty="0" smtClean="0"/>
              <a:t>rodapé, as fontes também foi utilizado tamanho menor.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Alterações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                  Dekstop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smtClean="0"/>
              <a:t>                    Mobile</a:t>
            </a:r>
            <a:endParaRPr lang="pt-BR" dirty="0"/>
          </a:p>
        </p:txBody>
      </p:sp>
      <p:pic>
        <p:nvPicPr>
          <p:cNvPr id="7" name="Espaço Reservado para Conteúdo 6" descr="Desktop - 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09559" y="2471739"/>
            <a:ext cx="3825908" cy="3817937"/>
          </a:xfrm>
        </p:spPr>
      </p:pic>
      <p:pic>
        <p:nvPicPr>
          <p:cNvPr id="10" name="Espaço Reservado para Conteúdo 9" descr="mobile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378906" y="2471738"/>
            <a:ext cx="881989" cy="382111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Versões aplicação responsividade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DEKSTOP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No  layout de desktop foi utilizado menu simples porém com as informações necessárias ao usuário.</a:t>
            </a:r>
          </a:p>
          <a:p>
            <a:r>
              <a:rPr lang="pt-BR" dirty="0" smtClean="0"/>
              <a:t>Banner , contém 3 fotos que se alternam no modo carosel, logo após um texto com as novidades e uma foto ilustrativa .</a:t>
            </a:r>
          </a:p>
          <a:p>
            <a:r>
              <a:rPr lang="pt-BR" dirty="0" smtClean="0"/>
              <a:t>Foi incluído seção com alguns produtos, e no rodapé informações de suporte, conta,redes sociais uma caixa de e-mail para cadastro </a:t>
            </a:r>
            <a:endParaRPr lang="pt-BR" dirty="0"/>
          </a:p>
        </p:txBody>
      </p:sp>
      <p:pic>
        <p:nvPicPr>
          <p:cNvPr id="5" name="Espaço Reservado para Conteúdo 4" descr="Desktop -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2854" y="685800"/>
            <a:ext cx="5421495" cy="5410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Nesta  versão mais compacta no menu foi utilizado o menu tipo sanduiche , a seção banner foi </a:t>
            </a:r>
            <a:r>
              <a:rPr lang="pt-BR" dirty="0" err="1" smtClean="0"/>
              <a:t>excluido</a:t>
            </a:r>
            <a:r>
              <a:rPr lang="pt-BR" dirty="0" smtClean="0"/>
              <a:t> , o que foi mantido o texto com as novidades e a foto com os produtos e rodapé agora aparece para o </a:t>
            </a:r>
            <a:r>
              <a:rPr lang="pt-BR" dirty="0" err="1" smtClean="0"/>
              <a:t>susário</a:t>
            </a:r>
            <a:r>
              <a:rPr lang="pt-BR" dirty="0" smtClean="0"/>
              <a:t> em colunas </a:t>
            </a:r>
            <a:endParaRPr lang="pt-BR" dirty="0"/>
          </a:p>
        </p:txBody>
      </p:sp>
      <p:pic>
        <p:nvPicPr>
          <p:cNvPr id="5" name="Espaço Reservado para Conteúdo 4" descr="mobil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19208" y="685800"/>
            <a:ext cx="1248783" cy="5410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</TotalTime>
  <Words>163</Words>
  <Application>Microsoft Office PowerPoint</Application>
  <PresentationFormat>Apresentação na tela (4:3)</PresentationFormat>
  <Paragraphs>14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Cívico</vt:lpstr>
      <vt:lpstr>Site Game Mania</vt:lpstr>
      <vt:lpstr>Alterações</vt:lpstr>
      <vt:lpstr>Versões aplicação responsividade</vt:lpstr>
      <vt:lpstr>DEKSTOP</vt:lpstr>
      <vt:lpstr>Mobile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Game Mania</dc:title>
  <dc:creator>Daiana</dc:creator>
  <cp:lastModifiedBy>Daiana</cp:lastModifiedBy>
  <cp:revision>7</cp:revision>
  <dcterms:created xsi:type="dcterms:W3CDTF">2022-02-25T21:50:41Z</dcterms:created>
  <dcterms:modified xsi:type="dcterms:W3CDTF">2022-02-25T22:38:42Z</dcterms:modified>
</cp:coreProperties>
</file>