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59" r:id="rId6"/>
    <p:sldId id="25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2205355"/>
            <a:ext cx="9799200" cy="2570400"/>
          </a:xfrm>
        </p:spPr>
        <p:txBody>
          <a:bodyPr>
            <a:normAutofit fontScale="90000"/>
          </a:bodyPr>
          <a:p>
            <a:r>
              <a:rPr lang="zh-CN" altLang="zh-CN"/>
              <a:t>A Language Translation LLM Based on the Multi-Agent Debate Method for Educational Assistance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20265" y="535305"/>
            <a:ext cx="79521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600" b="1">
                <a:ea typeface="等线" panose="02010600030101010101" charset="-122"/>
              </a:rPr>
              <a:t>Translate </a:t>
            </a:r>
            <a:r>
              <a:rPr lang="zh-CN" sz="3600" b="1">
                <a:ea typeface="等线" panose="02010600030101010101" charset="-122"/>
              </a:rPr>
              <a:t>吃掉敌人一个师</a:t>
            </a:r>
            <a:r>
              <a:rPr lang="en-US" altLang="zh-CN" sz="3600" b="1">
                <a:ea typeface="等线" panose="02010600030101010101" charset="-122"/>
              </a:rPr>
              <a:t> to English</a:t>
            </a:r>
            <a:endParaRPr lang="en-US" altLang="zh-CN" sz="3600" b="1"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1485" y="2074545"/>
            <a:ext cx="87496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sz="3200" b="0">
                <a:latin typeface="Symbol" panose="05050102010706020507" charset="0"/>
                <a:ea typeface="等线" panose="02010600030101010101" charset="-122"/>
              </a:rPr>
              <a:t>	· </a:t>
            </a:r>
            <a:r>
              <a:rPr lang="en-US" sz="3600" b="0">
                <a:latin typeface="Calibri" panose="020F0502020204030204" charset="0"/>
                <a:ea typeface="等线" panose="02010600030101010101" charset="-122"/>
              </a:rPr>
              <a:t>“</a:t>
            </a:r>
            <a:r>
              <a:rPr lang="zh-CN" sz="3600" b="0">
                <a:ea typeface="等线" panose="02010600030101010101" charset="-122"/>
              </a:rPr>
              <a:t>吃掉</a:t>
            </a:r>
            <a:r>
              <a:rPr lang="en-US" sz="3600" b="0">
                <a:latin typeface="Calibri" panose="020F0502020204030204" charset="0"/>
                <a:ea typeface="等线" panose="02010600030101010101" charset="-122"/>
              </a:rPr>
              <a:t>” → “Eat up”</a:t>
            </a:r>
            <a:r>
              <a:rPr lang="en-US" sz="3200" b="0">
                <a:latin typeface="Symbol" panose="05050102010706020507" charset="0"/>
                <a:ea typeface="等线" panose="02010600030101010101" charset="-122"/>
              </a:rPr>
              <a:t>· </a:t>
            </a:r>
            <a:r>
              <a:rPr lang="en-US" sz="3600" b="0">
                <a:latin typeface="Calibri" panose="020F0502020204030204" charset="0"/>
                <a:ea typeface="等线" panose="02010600030101010101" charset="-122"/>
              </a:rPr>
              <a:t>“</a:t>
            </a:r>
            <a:r>
              <a:rPr lang="zh-CN" sz="3600" b="0">
                <a:ea typeface="等线" panose="02010600030101010101" charset="-122"/>
              </a:rPr>
              <a:t>敌人</a:t>
            </a:r>
            <a:r>
              <a:rPr lang="en-US" sz="3600" b="0">
                <a:latin typeface="Calibri" panose="020F0502020204030204" charset="0"/>
                <a:ea typeface="等线" panose="02010600030101010101" charset="-122"/>
              </a:rPr>
              <a:t>” → “Enemies”</a:t>
            </a:r>
            <a:r>
              <a:rPr lang="en-US" sz="3200" b="0">
                <a:latin typeface="Symbol" panose="05050102010706020507" charset="0"/>
                <a:ea typeface="等线" panose="02010600030101010101" charset="-122"/>
              </a:rPr>
              <a:t>· </a:t>
            </a:r>
            <a:r>
              <a:rPr lang="en-US" sz="3600" b="0">
                <a:latin typeface="Calibri" panose="020F0502020204030204" charset="0"/>
                <a:ea typeface="等线" panose="02010600030101010101" charset="-122"/>
              </a:rPr>
              <a:t>“</a:t>
            </a:r>
            <a:r>
              <a:rPr lang="zh-CN" sz="3600" b="0">
                <a:ea typeface="等线" panose="02010600030101010101" charset="-122"/>
              </a:rPr>
              <a:t>一个师</a:t>
            </a:r>
            <a:r>
              <a:rPr lang="en-US" sz="3600" b="0">
                <a:latin typeface="Calibri" panose="020F0502020204030204" charset="0"/>
                <a:ea typeface="等线" panose="02010600030101010101" charset="-122"/>
              </a:rPr>
              <a:t>” → “A division” (a military unit).</a:t>
            </a:r>
            <a:endParaRPr lang="en-US" altLang="en-US" sz="3600" b="0"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3960" y="3929380"/>
            <a:ext cx="53632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 algn="l">
              <a:buClrTx/>
              <a:buSzTx/>
              <a:buFontTx/>
            </a:pPr>
            <a:r>
              <a:rPr lang="en-US" sz="320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Eat up enemies a division</a:t>
            </a:r>
            <a:endParaRPr lang="en-US" sz="320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228600" indent="-228600" algn="l">
              <a:buClrTx/>
              <a:buSzTx/>
              <a:buFontTx/>
            </a:pPr>
            <a:r>
              <a:rPr lang="en-US" sz="320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Eliminate an enemy division.</a:t>
            </a:r>
            <a:endParaRPr lang="en-US" sz="320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037590"/>
            <a:ext cx="4132580" cy="1407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35" y="4008755"/>
            <a:ext cx="7722235" cy="1559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23545"/>
            <a:ext cx="5593080" cy="2635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1375" y="1009650"/>
            <a:ext cx="7969250" cy="4838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43075" y="637540"/>
            <a:ext cx="9230995" cy="55829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7620,&quot;width&quot;:1255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PP_MARK_KEY" val="42967750-364b-43aa-80a0-4672e623c0a7"/>
  <p:tag name="COMMONDATA" val="eyJoZGlkIjoiNDQ1NTE0NjA4MTg1YjNiMTJiZjBlYzhlYmIwOGNiOT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11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等线</vt:lpstr>
      <vt:lpstr>Symbol</vt:lpstr>
      <vt:lpstr>Calibri</vt:lpstr>
      <vt:lpstr>Times New Roman</vt:lpstr>
      <vt:lpstr>微软雅黑</vt:lpstr>
      <vt:lpstr>Arial Unicode MS</vt:lpstr>
      <vt:lpstr>Office 主题​​</vt:lpstr>
      <vt:lpstr>A Language Translation LLM Based on the Multi-Agent Debate Method for Educational Assistance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Deson</cp:lastModifiedBy>
  <cp:revision>151</cp:revision>
  <dcterms:created xsi:type="dcterms:W3CDTF">2019-06-19T02:08:00Z</dcterms:created>
  <dcterms:modified xsi:type="dcterms:W3CDTF">2025-02-18T14:00:19Z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466C9B1A16E84379B5CE3287EF9331A8</vt:lpwstr>
  </property>
</Properties>
</file>