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9" r:id="rId2"/>
    <p:sldId id="261" r:id="rId3"/>
    <p:sldId id="263" r:id="rId4"/>
    <p:sldId id="267" r:id="rId5"/>
    <p:sldId id="265" r:id="rId6"/>
    <p:sldId id="268" r:id="rId7"/>
    <p:sldId id="264" r:id="rId8"/>
    <p:sldId id="260" r:id="rId9"/>
  </p:sldIdLst>
  <p:sldSz cx="12192000" cy="6858000"/>
  <p:notesSz cx="6858000" cy="9144000"/>
  <p:embeddedFontLst>
    <p:embeddedFont>
      <p:font typeface="CookieRun Regular" panose="020B0600000101010101" pitchFamily="50" charset="-127"/>
      <p:regular r:id="rId10"/>
    </p:embeddedFont>
    <p:embeddedFont>
      <p:font typeface="CookieRun Black" panose="020B0600000101010101" pitchFamily="50" charset="-127"/>
      <p:bold r:id="rId11"/>
    </p:embeddedFont>
    <p:embeddedFont>
      <p:font typeface="CookieRun Bold" panose="020B0600000101010101" pitchFamily="50" charset="-127"/>
      <p:bold r:id="rId12"/>
    </p:embeddedFont>
    <p:embeddedFont>
      <p:font typeface="나눔스퀘어 Bold" panose="020B0600000101010101" pitchFamily="50" charset="-127"/>
      <p:bold r:id="rId13"/>
    </p:embeddedFon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17" userDrawn="1">
          <p15:clr>
            <a:srgbClr val="A4A3A4"/>
          </p15:clr>
        </p15:guide>
        <p15:guide id="2" pos="3863" userDrawn="1">
          <p15:clr>
            <a:srgbClr val="A4A3A4"/>
          </p15:clr>
        </p15:guide>
        <p15:guide id="3" orient="horz" pos="21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6235"/>
    <a:srgbClr val="A67B52"/>
    <a:srgbClr val="C39C6E"/>
    <a:srgbClr val="FEAE03"/>
    <a:srgbClr val="B468DE"/>
    <a:srgbClr val="C284E4"/>
    <a:srgbClr val="FFE699"/>
    <a:srgbClr val="FB4B4F"/>
    <a:srgbClr val="FBE136"/>
    <a:srgbClr val="774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74" autoAdjust="0"/>
    <p:restoredTop sz="94424" autoAdjust="0"/>
  </p:normalViewPr>
  <p:slideViewPr>
    <p:cSldViewPr snapToGrid="0" showGuides="1">
      <p:cViewPr varScale="1">
        <p:scale>
          <a:sx n="90" d="100"/>
          <a:sy n="90" d="100"/>
        </p:scale>
        <p:origin x="114" y="474"/>
      </p:cViewPr>
      <p:guideLst>
        <p:guide orient="horz" pos="1117"/>
        <p:guide pos="3863"/>
        <p:guide orient="horz" pos="21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7F31-AC15-4B4C-A468-025B377CF0E6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B5720-69A0-4DE2-8C32-BE6640F86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131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7F31-AC15-4B4C-A468-025B377CF0E6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B5720-69A0-4DE2-8C32-BE6640F86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958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7F31-AC15-4B4C-A468-025B377CF0E6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B5720-69A0-4DE2-8C32-BE6640F86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5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7F31-AC15-4B4C-A468-025B377CF0E6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B5720-69A0-4DE2-8C32-BE6640F86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883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7F31-AC15-4B4C-A468-025B377CF0E6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B5720-69A0-4DE2-8C32-BE6640F86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96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7F31-AC15-4B4C-A468-025B377CF0E6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B5720-69A0-4DE2-8C32-BE6640F86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543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7F31-AC15-4B4C-A468-025B377CF0E6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B5720-69A0-4DE2-8C32-BE6640F86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563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7F31-AC15-4B4C-A468-025B377CF0E6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B5720-69A0-4DE2-8C32-BE6640F86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67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7F31-AC15-4B4C-A468-025B377CF0E6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B5720-69A0-4DE2-8C32-BE6640F86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36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7F31-AC15-4B4C-A468-025B377CF0E6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B5720-69A0-4DE2-8C32-BE6640F86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422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7F31-AC15-4B4C-A468-025B377CF0E6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B5720-69A0-4DE2-8C32-BE6640F86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744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B7F31-AC15-4B4C-A468-025B377CF0E6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B5720-69A0-4DE2-8C32-BE6640F86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652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emf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B2E6F8"/>
            </a:gs>
            <a:gs pos="100000">
              <a:srgbClr val="D1F0FB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자유형: 도형 178">
            <a:extLst>
              <a:ext uri="{FF2B5EF4-FFF2-40B4-BE49-F238E27FC236}">
                <a16:creationId xmlns:a16="http://schemas.microsoft.com/office/drawing/2014/main" id="{B3781288-9088-4A67-B7C9-66973CE99A39}"/>
              </a:ext>
            </a:extLst>
          </p:cNvPr>
          <p:cNvSpPr/>
          <p:nvPr/>
        </p:nvSpPr>
        <p:spPr>
          <a:xfrm>
            <a:off x="217715" y="2184152"/>
            <a:ext cx="2237690" cy="1427212"/>
          </a:xfrm>
          <a:custGeom>
            <a:avLst/>
            <a:gdLst>
              <a:gd name="connsiteX0" fmla="*/ 1065947 w 2405401"/>
              <a:gd name="connsiteY0" fmla="*/ 0 h 1534179"/>
              <a:gd name="connsiteX1" fmla="*/ 1768959 w 2405401"/>
              <a:gd name="connsiteY1" fmla="*/ 465987 h 1534179"/>
              <a:gd name="connsiteX2" fmla="*/ 1808074 w 2405401"/>
              <a:gd name="connsiteY2" fmla="*/ 591993 h 1534179"/>
              <a:gd name="connsiteX3" fmla="*/ 1824584 w 2405401"/>
              <a:gd name="connsiteY3" fmla="*/ 586920 h 1534179"/>
              <a:gd name="connsiteX4" fmla="*/ 1922005 w 2405401"/>
              <a:gd name="connsiteY4" fmla="*/ 577199 h 1534179"/>
              <a:gd name="connsiteX5" fmla="*/ 2405401 w 2405401"/>
              <a:gd name="connsiteY5" fmla="*/ 1055689 h 1534179"/>
              <a:gd name="connsiteX6" fmla="*/ 1922005 w 2405401"/>
              <a:gd name="connsiteY6" fmla="*/ 1534179 h 1534179"/>
              <a:gd name="connsiteX7" fmla="*/ 1911987 w 2405401"/>
              <a:gd name="connsiteY7" fmla="*/ 1533180 h 1534179"/>
              <a:gd name="connsiteX8" fmla="*/ 1902071 w 2405401"/>
              <a:gd name="connsiteY8" fmla="*/ 1534179 h 1534179"/>
              <a:gd name="connsiteX9" fmla="*/ 245817 w 2405401"/>
              <a:gd name="connsiteY9" fmla="*/ 1534179 h 1534179"/>
              <a:gd name="connsiteX10" fmla="*/ 0 w 2405401"/>
              <a:gd name="connsiteY10" fmla="*/ 1288362 h 1534179"/>
              <a:gd name="connsiteX11" fmla="*/ 245817 w 2405401"/>
              <a:gd name="connsiteY11" fmla="*/ 1042545 h 1534179"/>
              <a:gd name="connsiteX12" fmla="*/ 357531 w 2405401"/>
              <a:gd name="connsiteY12" fmla="*/ 1042545 h 1534179"/>
              <a:gd name="connsiteX13" fmla="*/ 318478 w 2405401"/>
              <a:gd name="connsiteY13" fmla="*/ 916735 h 1534179"/>
              <a:gd name="connsiteX14" fmla="*/ 302977 w 2405401"/>
              <a:gd name="connsiteY14" fmla="*/ 762970 h 1534179"/>
              <a:gd name="connsiteX15" fmla="*/ 1065947 w 2405401"/>
              <a:gd name="connsiteY15" fmla="*/ 0 h 1534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405401" h="1534179">
                <a:moveTo>
                  <a:pt x="1065947" y="0"/>
                </a:moveTo>
                <a:cubicBezTo>
                  <a:pt x="1381980" y="0"/>
                  <a:pt x="1653134" y="192146"/>
                  <a:pt x="1768959" y="465987"/>
                </a:cubicBezTo>
                <a:lnTo>
                  <a:pt x="1808074" y="591993"/>
                </a:lnTo>
                <a:lnTo>
                  <a:pt x="1824584" y="586920"/>
                </a:lnTo>
                <a:cubicBezTo>
                  <a:pt x="1856052" y="580546"/>
                  <a:pt x="1888634" y="577199"/>
                  <a:pt x="1922005" y="577199"/>
                </a:cubicBezTo>
                <a:cubicBezTo>
                  <a:pt x="2188977" y="577199"/>
                  <a:pt x="2405401" y="791426"/>
                  <a:pt x="2405401" y="1055689"/>
                </a:cubicBezTo>
                <a:cubicBezTo>
                  <a:pt x="2405401" y="1319952"/>
                  <a:pt x="2188977" y="1534179"/>
                  <a:pt x="1922005" y="1534179"/>
                </a:cubicBezTo>
                <a:lnTo>
                  <a:pt x="1911987" y="1533180"/>
                </a:lnTo>
                <a:lnTo>
                  <a:pt x="1902071" y="1534179"/>
                </a:lnTo>
                <a:lnTo>
                  <a:pt x="245817" y="1534179"/>
                </a:lnTo>
                <a:cubicBezTo>
                  <a:pt x="110056" y="1534179"/>
                  <a:pt x="0" y="1424123"/>
                  <a:pt x="0" y="1288362"/>
                </a:cubicBezTo>
                <a:cubicBezTo>
                  <a:pt x="0" y="1152601"/>
                  <a:pt x="110056" y="1042545"/>
                  <a:pt x="245817" y="1042545"/>
                </a:cubicBezTo>
                <a:lnTo>
                  <a:pt x="357531" y="1042545"/>
                </a:lnTo>
                <a:lnTo>
                  <a:pt x="318478" y="916735"/>
                </a:lnTo>
                <a:cubicBezTo>
                  <a:pt x="308314" y="867068"/>
                  <a:pt x="302977" y="815642"/>
                  <a:pt x="302977" y="762970"/>
                </a:cubicBezTo>
                <a:cubicBezTo>
                  <a:pt x="302977" y="341593"/>
                  <a:pt x="644570" y="0"/>
                  <a:pt x="106594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0" name="자유형: 도형 179">
            <a:extLst>
              <a:ext uri="{FF2B5EF4-FFF2-40B4-BE49-F238E27FC236}">
                <a16:creationId xmlns:a16="http://schemas.microsoft.com/office/drawing/2014/main" id="{141C7B91-B80B-4A66-8268-6B6D036EA38E}"/>
              </a:ext>
            </a:extLst>
          </p:cNvPr>
          <p:cNvSpPr/>
          <p:nvPr/>
        </p:nvSpPr>
        <p:spPr>
          <a:xfrm>
            <a:off x="2647863" y="1853491"/>
            <a:ext cx="1489985" cy="950321"/>
          </a:xfrm>
          <a:custGeom>
            <a:avLst/>
            <a:gdLst>
              <a:gd name="connsiteX0" fmla="*/ 1065947 w 2405401"/>
              <a:gd name="connsiteY0" fmla="*/ 0 h 1534179"/>
              <a:gd name="connsiteX1" fmla="*/ 1768959 w 2405401"/>
              <a:gd name="connsiteY1" fmla="*/ 465987 h 1534179"/>
              <a:gd name="connsiteX2" fmla="*/ 1808074 w 2405401"/>
              <a:gd name="connsiteY2" fmla="*/ 591993 h 1534179"/>
              <a:gd name="connsiteX3" fmla="*/ 1824584 w 2405401"/>
              <a:gd name="connsiteY3" fmla="*/ 586920 h 1534179"/>
              <a:gd name="connsiteX4" fmla="*/ 1922005 w 2405401"/>
              <a:gd name="connsiteY4" fmla="*/ 577199 h 1534179"/>
              <a:gd name="connsiteX5" fmla="*/ 2405401 w 2405401"/>
              <a:gd name="connsiteY5" fmla="*/ 1055689 h 1534179"/>
              <a:gd name="connsiteX6" fmla="*/ 1922005 w 2405401"/>
              <a:gd name="connsiteY6" fmla="*/ 1534179 h 1534179"/>
              <a:gd name="connsiteX7" fmla="*/ 1911987 w 2405401"/>
              <a:gd name="connsiteY7" fmla="*/ 1533180 h 1534179"/>
              <a:gd name="connsiteX8" fmla="*/ 1902071 w 2405401"/>
              <a:gd name="connsiteY8" fmla="*/ 1534179 h 1534179"/>
              <a:gd name="connsiteX9" fmla="*/ 245817 w 2405401"/>
              <a:gd name="connsiteY9" fmla="*/ 1534179 h 1534179"/>
              <a:gd name="connsiteX10" fmla="*/ 0 w 2405401"/>
              <a:gd name="connsiteY10" fmla="*/ 1288362 h 1534179"/>
              <a:gd name="connsiteX11" fmla="*/ 245817 w 2405401"/>
              <a:gd name="connsiteY11" fmla="*/ 1042545 h 1534179"/>
              <a:gd name="connsiteX12" fmla="*/ 357531 w 2405401"/>
              <a:gd name="connsiteY12" fmla="*/ 1042545 h 1534179"/>
              <a:gd name="connsiteX13" fmla="*/ 318478 w 2405401"/>
              <a:gd name="connsiteY13" fmla="*/ 916735 h 1534179"/>
              <a:gd name="connsiteX14" fmla="*/ 302977 w 2405401"/>
              <a:gd name="connsiteY14" fmla="*/ 762970 h 1534179"/>
              <a:gd name="connsiteX15" fmla="*/ 1065947 w 2405401"/>
              <a:gd name="connsiteY15" fmla="*/ 0 h 1534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405401" h="1534179">
                <a:moveTo>
                  <a:pt x="1065947" y="0"/>
                </a:moveTo>
                <a:cubicBezTo>
                  <a:pt x="1381980" y="0"/>
                  <a:pt x="1653134" y="192146"/>
                  <a:pt x="1768959" y="465987"/>
                </a:cubicBezTo>
                <a:lnTo>
                  <a:pt x="1808074" y="591993"/>
                </a:lnTo>
                <a:lnTo>
                  <a:pt x="1824584" y="586920"/>
                </a:lnTo>
                <a:cubicBezTo>
                  <a:pt x="1856052" y="580546"/>
                  <a:pt x="1888634" y="577199"/>
                  <a:pt x="1922005" y="577199"/>
                </a:cubicBezTo>
                <a:cubicBezTo>
                  <a:pt x="2188977" y="577199"/>
                  <a:pt x="2405401" y="791426"/>
                  <a:pt x="2405401" y="1055689"/>
                </a:cubicBezTo>
                <a:cubicBezTo>
                  <a:pt x="2405401" y="1319952"/>
                  <a:pt x="2188977" y="1534179"/>
                  <a:pt x="1922005" y="1534179"/>
                </a:cubicBezTo>
                <a:lnTo>
                  <a:pt x="1911987" y="1533180"/>
                </a:lnTo>
                <a:lnTo>
                  <a:pt x="1902071" y="1534179"/>
                </a:lnTo>
                <a:lnTo>
                  <a:pt x="245817" y="1534179"/>
                </a:lnTo>
                <a:cubicBezTo>
                  <a:pt x="110056" y="1534179"/>
                  <a:pt x="0" y="1424123"/>
                  <a:pt x="0" y="1288362"/>
                </a:cubicBezTo>
                <a:cubicBezTo>
                  <a:pt x="0" y="1152601"/>
                  <a:pt x="110056" y="1042545"/>
                  <a:pt x="245817" y="1042545"/>
                </a:cubicBezTo>
                <a:lnTo>
                  <a:pt x="357531" y="1042545"/>
                </a:lnTo>
                <a:lnTo>
                  <a:pt x="318478" y="916735"/>
                </a:lnTo>
                <a:cubicBezTo>
                  <a:pt x="308314" y="867068"/>
                  <a:pt x="302977" y="815642"/>
                  <a:pt x="302977" y="762970"/>
                </a:cubicBezTo>
                <a:cubicBezTo>
                  <a:pt x="302977" y="341593"/>
                  <a:pt x="644570" y="0"/>
                  <a:pt x="106594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7" name="자유형 87">
            <a:extLst>
              <a:ext uri="{FF2B5EF4-FFF2-40B4-BE49-F238E27FC236}">
                <a16:creationId xmlns:a16="http://schemas.microsoft.com/office/drawing/2014/main" id="{3CCCBC89-7923-4AE4-BCB6-108EAAE6563C}"/>
              </a:ext>
            </a:extLst>
          </p:cNvPr>
          <p:cNvSpPr/>
          <p:nvPr/>
        </p:nvSpPr>
        <p:spPr>
          <a:xfrm flipH="1">
            <a:off x="261387" y="1476058"/>
            <a:ext cx="1525027" cy="707341"/>
          </a:xfrm>
          <a:custGeom>
            <a:avLst/>
            <a:gdLst>
              <a:gd name="connsiteX0" fmla="*/ 1276157 w 4219085"/>
              <a:gd name="connsiteY0" fmla="*/ 0 h 1956905"/>
              <a:gd name="connsiteX1" fmla="*/ 2190643 w 4219085"/>
              <a:gd name="connsiteY1" fmla="*/ 745327 h 1956905"/>
              <a:gd name="connsiteX2" fmla="*/ 2199596 w 4219085"/>
              <a:gd name="connsiteY2" fmla="*/ 834142 h 1956905"/>
              <a:gd name="connsiteX3" fmla="*/ 2268115 w 4219085"/>
              <a:gd name="connsiteY3" fmla="*/ 841049 h 1956905"/>
              <a:gd name="connsiteX4" fmla="*/ 2400096 w 4219085"/>
              <a:gd name="connsiteY4" fmla="*/ 892865 h 1956905"/>
              <a:gd name="connsiteX5" fmla="*/ 2443933 w 4219085"/>
              <a:gd name="connsiteY5" fmla="*/ 924828 h 1956905"/>
              <a:gd name="connsiteX6" fmla="*/ 2454361 w 4219085"/>
              <a:gd name="connsiteY6" fmla="*/ 891236 h 1956905"/>
              <a:gd name="connsiteX7" fmla="*/ 3161164 w 4219085"/>
              <a:gd name="connsiteY7" fmla="*/ 422735 h 1956905"/>
              <a:gd name="connsiteX8" fmla="*/ 3912665 w 4219085"/>
              <a:gd name="connsiteY8" fmla="*/ 1035226 h 1956905"/>
              <a:gd name="connsiteX9" fmla="*/ 3920855 w 4219085"/>
              <a:gd name="connsiteY9" fmla="*/ 1116473 h 1956905"/>
              <a:gd name="connsiteX10" fmla="*/ 3929886 w 4219085"/>
              <a:gd name="connsiteY10" fmla="*/ 1110384 h 1956905"/>
              <a:gd name="connsiteX11" fmla="*/ 4010915 w 4219085"/>
              <a:gd name="connsiteY11" fmla="*/ 1094025 h 1956905"/>
              <a:gd name="connsiteX12" fmla="*/ 4219085 w 4219085"/>
              <a:gd name="connsiteY12" fmla="*/ 1302195 h 1956905"/>
              <a:gd name="connsiteX13" fmla="*/ 4010915 w 4219085"/>
              <a:gd name="connsiteY13" fmla="*/ 1510365 h 1956905"/>
              <a:gd name="connsiteX14" fmla="*/ 3929886 w 4219085"/>
              <a:gd name="connsiteY14" fmla="*/ 1494006 h 1956905"/>
              <a:gd name="connsiteX15" fmla="*/ 3877246 w 4219085"/>
              <a:gd name="connsiteY15" fmla="*/ 1458515 h 1956905"/>
              <a:gd name="connsiteX16" fmla="*/ 3867968 w 4219085"/>
              <a:gd name="connsiteY16" fmla="*/ 1488404 h 1956905"/>
              <a:gd name="connsiteX17" fmla="*/ 3161164 w 4219085"/>
              <a:gd name="connsiteY17" fmla="*/ 1956905 h 1956905"/>
              <a:gd name="connsiteX18" fmla="*/ 2525085 w 4219085"/>
              <a:gd name="connsiteY18" fmla="*/ 1618705 h 1956905"/>
              <a:gd name="connsiteX19" fmla="*/ 2481963 w 4219085"/>
              <a:gd name="connsiteY19" fmla="*/ 1539257 h 1956905"/>
              <a:gd name="connsiteX20" fmla="*/ 2478605 w 4219085"/>
              <a:gd name="connsiteY20" fmla="*/ 1543327 h 1956905"/>
              <a:gd name="connsiteX21" fmla="*/ 2184208 w 4219085"/>
              <a:gd name="connsiteY21" fmla="*/ 1665270 h 1956905"/>
              <a:gd name="connsiteX22" fmla="*/ 1951429 w 4219085"/>
              <a:gd name="connsiteY22" fmla="*/ 1594166 h 1956905"/>
              <a:gd name="connsiteX23" fmla="*/ 1942044 w 4219085"/>
              <a:gd name="connsiteY23" fmla="*/ 1586423 h 1956905"/>
              <a:gd name="connsiteX24" fmla="*/ 1936206 w 4219085"/>
              <a:gd name="connsiteY24" fmla="*/ 1593499 h 1956905"/>
              <a:gd name="connsiteX25" fmla="*/ 1276157 w 4219085"/>
              <a:gd name="connsiteY25" fmla="*/ 1866900 h 1956905"/>
              <a:gd name="connsiteX26" fmla="*/ 912816 w 4219085"/>
              <a:gd name="connsiteY26" fmla="*/ 1793545 h 1956905"/>
              <a:gd name="connsiteX27" fmla="*/ 856167 w 4219085"/>
              <a:gd name="connsiteY27" fmla="*/ 1766255 h 1956905"/>
              <a:gd name="connsiteX28" fmla="*/ 849280 w 4219085"/>
              <a:gd name="connsiteY28" fmla="*/ 1771937 h 1956905"/>
              <a:gd name="connsiteX29" fmla="*/ 544721 w 4219085"/>
              <a:gd name="connsiteY29" fmla="*/ 1864967 h 1956905"/>
              <a:gd name="connsiteX30" fmla="*/ 0 w 4219085"/>
              <a:gd name="connsiteY30" fmla="*/ 1320246 h 1956905"/>
              <a:gd name="connsiteX31" fmla="*/ 332691 w 4219085"/>
              <a:gd name="connsiteY31" fmla="*/ 818332 h 1956905"/>
              <a:gd name="connsiteX32" fmla="*/ 351417 w 4219085"/>
              <a:gd name="connsiteY32" fmla="*/ 812519 h 1956905"/>
              <a:gd name="connsiteX33" fmla="*/ 361672 w 4219085"/>
              <a:gd name="connsiteY33" fmla="*/ 745327 h 1956905"/>
              <a:gd name="connsiteX34" fmla="*/ 1276157 w 4219085"/>
              <a:gd name="connsiteY34" fmla="*/ 0 h 1956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219085" h="1956905">
                <a:moveTo>
                  <a:pt x="1276157" y="0"/>
                </a:moveTo>
                <a:cubicBezTo>
                  <a:pt x="1727246" y="0"/>
                  <a:pt x="2103602" y="319970"/>
                  <a:pt x="2190643" y="745327"/>
                </a:cubicBezTo>
                <a:lnTo>
                  <a:pt x="2199596" y="834142"/>
                </a:lnTo>
                <a:lnTo>
                  <a:pt x="2268115" y="841049"/>
                </a:lnTo>
                <a:cubicBezTo>
                  <a:pt x="2315545" y="850754"/>
                  <a:pt x="2360037" y="868525"/>
                  <a:pt x="2400096" y="892865"/>
                </a:cubicBezTo>
                <a:lnTo>
                  <a:pt x="2443933" y="924828"/>
                </a:lnTo>
                <a:lnTo>
                  <a:pt x="2454361" y="891236"/>
                </a:lnTo>
                <a:cubicBezTo>
                  <a:pt x="2570810" y="615918"/>
                  <a:pt x="2843427" y="422735"/>
                  <a:pt x="3161164" y="422735"/>
                </a:cubicBezTo>
                <a:cubicBezTo>
                  <a:pt x="3531857" y="422735"/>
                  <a:pt x="3841137" y="685678"/>
                  <a:pt x="3912665" y="1035226"/>
                </a:cubicBezTo>
                <a:lnTo>
                  <a:pt x="3920855" y="1116473"/>
                </a:lnTo>
                <a:lnTo>
                  <a:pt x="3929886" y="1110384"/>
                </a:lnTo>
                <a:cubicBezTo>
                  <a:pt x="3954791" y="1099850"/>
                  <a:pt x="3982173" y="1094025"/>
                  <a:pt x="4010915" y="1094025"/>
                </a:cubicBezTo>
                <a:cubicBezTo>
                  <a:pt x="4125884" y="1094025"/>
                  <a:pt x="4219085" y="1187226"/>
                  <a:pt x="4219085" y="1302195"/>
                </a:cubicBezTo>
                <a:cubicBezTo>
                  <a:pt x="4219085" y="1417164"/>
                  <a:pt x="4125884" y="1510365"/>
                  <a:pt x="4010915" y="1510365"/>
                </a:cubicBezTo>
                <a:cubicBezTo>
                  <a:pt x="3982173" y="1510365"/>
                  <a:pt x="3954791" y="1504540"/>
                  <a:pt x="3929886" y="1494006"/>
                </a:cubicBezTo>
                <a:lnTo>
                  <a:pt x="3877246" y="1458515"/>
                </a:lnTo>
                <a:lnTo>
                  <a:pt x="3867968" y="1488404"/>
                </a:lnTo>
                <a:cubicBezTo>
                  <a:pt x="3751518" y="1763723"/>
                  <a:pt x="3478901" y="1956905"/>
                  <a:pt x="3161164" y="1956905"/>
                </a:cubicBezTo>
                <a:cubicBezTo>
                  <a:pt x="2896384" y="1956905"/>
                  <a:pt x="2662936" y="1822751"/>
                  <a:pt x="2525085" y="1618705"/>
                </a:cubicBezTo>
                <a:lnTo>
                  <a:pt x="2481963" y="1539257"/>
                </a:lnTo>
                <a:lnTo>
                  <a:pt x="2478605" y="1543327"/>
                </a:lnTo>
                <a:cubicBezTo>
                  <a:pt x="2403262" y="1618670"/>
                  <a:pt x="2299177" y="1665270"/>
                  <a:pt x="2184208" y="1665270"/>
                </a:cubicBezTo>
                <a:cubicBezTo>
                  <a:pt x="2097981" y="1665270"/>
                  <a:pt x="2017877" y="1639057"/>
                  <a:pt x="1951429" y="1594166"/>
                </a:cubicBezTo>
                <a:lnTo>
                  <a:pt x="1942044" y="1586423"/>
                </a:lnTo>
                <a:lnTo>
                  <a:pt x="1936206" y="1593499"/>
                </a:lnTo>
                <a:cubicBezTo>
                  <a:pt x="1767285" y="1762420"/>
                  <a:pt x="1533922" y="1866900"/>
                  <a:pt x="1276157" y="1866900"/>
                </a:cubicBezTo>
                <a:cubicBezTo>
                  <a:pt x="1147275" y="1866900"/>
                  <a:pt x="1024493" y="1840780"/>
                  <a:pt x="912816" y="1793545"/>
                </a:cubicBezTo>
                <a:lnTo>
                  <a:pt x="856167" y="1766255"/>
                </a:lnTo>
                <a:lnTo>
                  <a:pt x="849280" y="1771937"/>
                </a:lnTo>
                <a:cubicBezTo>
                  <a:pt x="762342" y="1830672"/>
                  <a:pt x="657537" y="1864967"/>
                  <a:pt x="544721" y="1864967"/>
                </a:cubicBezTo>
                <a:cubicBezTo>
                  <a:pt x="243880" y="1864967"/>
                  <a:pt x="0" y="1621087"/>
                  <a:pt x="0" y="1320246"/>
                </a:cubicBezTo>
                <a:cubicBezTo>
                  <a:pt x="0" y="1094616"/>
                  <a:pt x="137183" y="901025"/>
                  <a:pt x="332691" y="818332"/>
                </a:cubicBezTo>
                <a:lnTo>
                  <a:pt x="351417" y="812519"/>
                </a:lnTo>
                <a:lnTo>
                  <a:pt x="361672" y="745327"/>
                </a:lnTo>
                <a:cubicBezTo>
                  <a:pt x="448712" y="319970"/>
                  <a:pt x="825068" y="0"/>
                  <a:pt x="1276157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25828" y="1951970"/>
            <a:ext cx="5110254" cy="666445"/>
            <a:chOff x="-1196915" y="1951970"/>
            <a:chExt cx="5110254" cy="666445"/>
          </a:xfrm>
        </p:grpSpPr>
        <p:sp>
          <p:nvSpPr>
            <p:cNvPr id="188" name="모서리가 둥근 직사각형 55">
              <a:extLst>
                <a:ext uri="{FF2B5EF4-FFF2-40B4-BE49-F238E27FC236}">
                  <a16:creationId xmlns:a16="http://schemas.microsoft.com/office/drawing/2014/main" id="{C21EFC62-CD39-4309-AD3C-E0B82BEDECFA}"/>
                </a:ext>
              </a:extLst>
            </p:cNvPr>
            <p:cNvSpPr/>
            <p:nvPr/>
          </p:nvSpPr>
          <p:spPr>
            <a:xfrm>
              <a:off x="-1196915" y="1953716"/>
              <a:ext cx="5088596" cy="662609"/>
            </a:xfrm>
            <a:prstGeom prst="roundRect">
              <a:avLst>
                <a:gd name="adj" fmla="val 50000"/>
              </a:avLst>
            </a:prstGeom>
            <a:solidFill>
              <a:srgbClr val="A67B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8" name="그림 207">
              <a:extLst>
                <a:ext uri="{FF2B5EF4-FFF2-40B4-BE49-F238E27FC236}">
                  <a16:creationId xmlns:a16="http://schemas.microsoft.com/office/drawing/2014/main" id="{0A2E0D38-0319-4245-B607-9EEAF6058D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948" t="22537" r="951" b="14638"/>
            <a:stretch>
              <a:fillRect/>
            </a:stretch>
          </p:blipFill>
          <p:spPr>
            <a:xfrm>
              <a:off x="-1158217" y="1955805"/>
              <a:ext cx="5049898" cy="662610"/>
            </a:xfrm>
            <a:custGeom>
              <a:avLst/>
              <a:gdLst>
                <a:gd name="connsiteX0" fmla="*/ 0 w 6239641"/>
                <a:gd name="connsiteY0" fmla="*/ 331304 h 662610"/>
                <a:gd name="connsiteX1" fmla="*/ 0 w 6239641"/>
                <a:gd name="connsiteY1" fmla="*/ 331305 h 662610"/>
                <a:gd name="connsiteX2" fmla="*/ 0 w 6239641"/>
                <a:gd name="connsiteY2" fmla="*/ 331305 h 662610"/>
                <a:gd name="connsiteX3" fmla="*/ 331305 w 6239641"/>
                <a:gd name="connsiteY3" fmla="*/ 0 h 662610"/>
                <a:gd name="connsiteX4" fmla="*/ 5908336 w 6239641"/>
                <a:gd name="connsiteY4" fmla="*/ 0 h 662610"/>
                <a:gd name="connsiteX5" fmla="*/ 6239641 w 6239641"/>
                <a:gd name="connsiteY5" fmla="*/ 331305 h 662610"/>
                <a:gd name="connsiteX6" fmla="*/ 6239640 w 6239641"/>
                <a:gd name="connsiteY6" fmla="*/ 331305 h 662610"/>
                <a:gd name="connsiteX7" fmla="*/ 5908335 w 6239641"/>
                <a:gd name="connsiteY7" fmla="*/ 662610 h 662610"/>
                <a:gd name="connsiteX8" fmla="*/ 331305 w 6239641"/>
                <a:gd name="connsiteY8" fmla="*/ 662609 h 662610"/>
                <a:gd name="connsiteX9" fmla="*/ 26036 w 6239641"/>
                <a:gd name="connsiteY9" fmla="*/ 460263 h 662610"/>
                <a:gd name="connsiteX10" fmla="*/ 0 w 6239641"/>
                <a:gd name="connsiteY10" fmla="*/ 331305 h 662610"/>
                <a:gd name="connsiteX11" fmla="*/ 26036 w 6239641"/>
                <a:gd name="connsiteY11" fmla="*/ 202346 h 662610"/>
                <a:gd name="connsiteX12" fmla="*/ 331305 w 6239641"/>
                <a:gd name="connsiteY12" fmla="*/ 0 h 662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239641" h="662610">
                  <a:moveTo>
                    <a:pt x="0" y="331304"/>
                  </a:moveTo>
                  <a:lnTo>
                    <a:pt x="0" y="331305"/>
                  </a:lnTo>
                  <a:lnTo>
                    <a:pt x="0" y="331305"/>
                  </a:lnTo>
                  <a:close/>
                  <a:moveTo>
                    <a:pt x="331305" y="0"/>
                  </a:moveTo>
                  <a:lnTo>
                    <a:pt x="5908336" y="0"/>
                  </a:lnTo>
                  <a:cubicBezTo>
                    <a:pt x="6091311" y="0"/>
                    <a:pt x="6239641" y="148330"/>
                    <a:pt x="6239641" y="331305"/>
                  </a:cubicBezTo>
                  <a:lnTo>
                    <a:pt x="6239640" y="331305"/>
                  </a:lnTo>
                  <a:cubicBezTo>
                    <a:pt x="6239640" y="514280"/>
                    <a:pt x="6091310" y="662610"/>
                    <a:pt x="5908335" y="662610"/>
                  </a:cubicBezTo>
                  <a:lnTo>
                    <a:pt x="331305" y="662609"/>
                  </a:lnTo>
                  <a:cubicBezTo>
                    <a:pt x="194074" y="662609"/>
                    <a:pt x="76330" y="579174"/>
                    <a:pt x="26036" y="460263"/>
                  </a:cubicBezTo>
                  <a:lnTo>
                    <a:pt x="0" y="331305"/>
                  </a:lnTo>
                  <a:lnTo>
                    <a:pt x="26036" y="202346"/>
                  </a:lnTo>
                  <a:cubicBezTo>
                    <a:pt x="76330" y="83436"/>
                    <a:pt x="194074" y="0"/>
                    <a:pt x="331305" y="0"/>
                  </a:cubicBezTo>
                  <a:close/>
                </a:path>
              </a:pathLst>
            </a:custGeom>
          </p:spPr>
        </p:pic>
        <p:sp>
          <p:nvSpPr>
            <p:cNvPr id="209" name="자유형 86">
              <a:extLst>
                <a:ext uri="{FF2B5EF4-FFF2-40B4-BE49-F238E27FC236}">
                  <a16:creationId xmlns:a16="http://schemas.microsoft.com/office/drawing/2014/main" id="{BF4AA8BC-12B6-4727-9EDA-01EAB8B3C307}"/>
                </a:ext>
              </a:extLst>
            </p:cNvPr>
            <p:cNvSpPr/>
            <p:nvPr/>
          </p:nvSpPr>
          <p:spPr>
            <a:xfrm>
              <a:off x="-1196915" y="1951970"/>
              <a:ext cx="5110254" cy="383057"/>
            </a:xfrm>
            <a:custGeom>
              <a:avLst/>
              <a:gdLst>
                <a:gd name="connsiteX0" fmla="*/ 63029 w 5071556"/>
                <a:gd name="connsiteY0" fmla="*/ 0 h 383057"/>
                <a:gd name="connsiteX1" fmla="*/ 5008527 w 5071556"/>
                <a:gd name="connsiteY1" fmla="*/ 0 h 383057"/>
                <a:gd name="connsiteX2" fmla="*/ 5071556 w 5071556"/>
                <a:gd name="connsiteY2" fmla="*/ 63029 h 383057"/>
                <a:gd name="connsiteX3" fmla="*/ 5071556 w 5071556"/>
                <a:gd name="connsiteY3" fmla="*/ 143691 h 383057"/>
                <a:gd name="connsiteX4" fmla="*/ 5063651 w 5071556"/>
                <a:gd name="connsiteY4" fmla="*/ 162775 h 383057"/>
                <a:gd name="connsiteX5" fmla="*/ 5071556 w 5071556"/>
                <a:gd name="connsiteY5" fmla="*/ 201930 h 383057"/>
                <a:gd name="connsiteX6" fmla="*/ 4890429 w 5071556"/>
                <a:gd name="connsiteY6" fmla="*/ 383057 h 383057"/>
                <a:gd name="connsiteX7" fmla="*/ 4723536 w 5071556"/>
                <a:gd name="connsiteY7" fmla="*/ 272433 h 383057"/>
                <a:gd name="connsiteX8" fmla="*/ 4710269 w 5071556"/>
                <a:gd name="connsiteY8" fmla="*/ 206720 h 383057"/>
                <a:gd name="connsiteX9" fmla="*/ 4707379 w 5071556"/>
                <a:gd name="connsiteY9" fmla="*/ 206720 h 383057"/>
                <a:gd name="connsiteX10" fmla="*/ 4695068 w 5071556"/>
                <a:gd name="connsiteY10" fmla="*/ 267697 h 383057"/>
                <a:gd name="connsiteX11" fmla="*/ 4528175 w 5071556"/>
                <a:gd name="connsiteY11" fmla="*/ 378321 h 383057"/>
                <a:gd name="connsiteX12" fmla="*/ 4361282 w 5071556"/>
                <a:gd name="connsiteY12" fmla="*/ 267697 h 383057"/>
                <a:gd name="connsiteX13" fmla="*/ 4348971 w 5071556"/>
                <a:gd name="connsiteY13" fmla="*/ 206720 h 383057"/>
                <a:gd name="connsiteX14" fmla="*/ 4345125 w 5071556"/>
                <a:gd name="connsiteY14" fmla="*/ 206720 h 383057"/>
                <a:gd name="connsiteX15" fmla="*/ 4332814 w 5071556"/>
                <a:gd name="connsiteY15" fmla="*/ 267697 h 383057"/>
                <a:gd name="connsiteX16" fmla="*/ 4165921 w 5071556"/>
                <a:gd name="connsiteY16" fmla="*/ 378321 h 383057"/>
                <a:gd name="connsiteX17" fmla="*/ 3999028 w 5071556"/>
                <a:gd name="connsiteY17" fmla="*/ 267697 h 383057"/>
                <a:gd name="connsiteX18" fmla="*/ 3986717 w 5071556"/>
                <a:gd name="connsiteY18" fmla="*/ 206720 h 383057"/>
                <a:gd name="connsiteX19" fmla="*/ 3982871 w 5071556"/>
                <a:gd name="connsiteY19" fmla="*/ 206720 h 383057"/>
                <a:gd name="connsiteX20" fmla="*/ 3970560 w 5071556"/>
                <a:gd name="connsiteY20" fmla="*/ 267697 h 383057"/>
                <a:gd name="connsiteX21" fmla="*/ 3803667 w 5071556"/>
                <a:gd name="connsiteY21" fmla="*/ 378321 h 383057"/>
                <a:gd name="connsiteX22" fmla="*/ 3636774 w 5071556"/>
                <a:gd name="connsiteY22" fmla="*/ 267697 h 383057"/>
                <a:gd name="connsiteX23" fmla="*/ 3624463 w 5071556"/>
                <a:gd name="connsiteY23" fmla="*/ 206720 h 383057"/>
                <a:gd name="connsiteX24" fmla="*/ 3620617 w 5071556"/>
                <a:gd name="connsiteY24" fmla="*/ 206720 h 383057"/>
                <a:gd name="connsiteX25" fmla="*/ 3608306 w 5071556"/>
                <a:gd name="connsiteY25" fmla="*/ 267697 h 383057"/>
                <a:gd name="connsiteX26" fmla="*/ 3441413 w 5071556"/>
                <a:gd name="connsiteY26" fmla="*/ 378321 h 383057"/>
                <a:gd name="connsiteX27" fmla="*/ 3274520 w 5071556"/>
                <a:gd name="connsiteY27" fmla="*/ 267697 h 383057"/>
                <a:gd name="connsiteX28" fmla="*/ 3262209 w 5071556"/>
                <a:gd name="connsiteY28" fmla="*/ 206720 h 383057"/>
                <a:gd name="connsiteX29" fmla="*/ 3258363 w 5071556"/>
                <a:gd name="connsiteY29" fmla="*/ 206720 h 383057"/>
                <a:gd name="connsiteX30" fmla="*/ 3246052 w 5071556"/>
                <a:gd name="connsiteY30" fmla="*/ 267697 h 383057"/>
                <a:gd name="connsiteX31" fmla="*/ 3079159 w 5071556"/>
                <a:gd name="connsiteY31" fmla="*/ 378321 h 383057"/>
                <a:gd name="connsiteX32" fmla="*/ 2912266 w 5071556"/>
                <a:gd name="connsiteY32" fmla="*/ 267697 h 383057"/>
                <a:gd name="connsiteX33" fmla="*/ 2899955 w 5071556"/>
                <a:gd name="connsiteY33" fmla="*/ 206720 h 383057"/>
                <a:gd name="connsiteX34" fmla="*/ 2896109 w 5071556"/>
                <a:gd name="connsiteY34" fmla="*/ 206720 h 383057"/>
                <a:gd name="connsiteX35" fmla="*/ 2883798 w 5071556"/>
                <a:gd name="connsiteY35" fmla="*/ 267697 h 383057"/>
                <a:gd name="connsiteX36" fmla="*/ 2716905 w 5071556"/>
                <a:gd name="connsiteY36" fmla="*/ 378321 h 383057"/>
                <a:gd name="connsiteX37" fmla="*/ 2550012 w 5071556"/>
                <a:gd name="connsiteY37" fmla="*/ 267697 h 383057"/>
                <a:gd name="connsiteX38" fmla="*/ 2537701 w 5071556"/>
                <a:gd name="connsiteY38" fmla="*/ 206720 h 383057"/>
                <a:gd name="connsiteX39" fmla="*/ 2533855 w 5071556"/>
                <a:gd name="connsiteY39" fmla="*/ 206720 h 383057"/>
                <a:gd name="connsiteX40" fmla="*/ 2521544 w 5071556"/>
                <a:gd name="connsiteY40" fmla="*/ 267697 h 383057"/>
                <a:gd name="connsiteX41" fmla="*/ 2354651 w 5071556"/>
                <a:gd name="connsiteY41" fmla="*/ 378321 h 383057"/>
                <a:gd name="connsiteX42" fmla="*/ 2187758 w 5071556"/>
                <a:gd name="connsiteY42" fmla="*/ 267697 h 383057"/>
                <a:gd name="connsiteX43" fmla="*/ 2175447 w 5071556"/>
                <a:gd name="connsiteY43" fmla="*/ 206720 h 383057"/>
                <a:gd name="connsiteX44" fmla="*/ 2171601 w 5071556"/>
                <a:gd name="connsiteY44" fmla="*/ 206720 h 383057"/>
                <a:gd name="connsiteX45" fmla="*/ 2159290 w 5071556"/>
                <a:gd name="connsiteY45" fmla="*/ 267697 h 383057"/>
                <a:gd name="connsiteX46" fmla="*/ 1992397 w 5071556"/>
                <a:gd name="connsiteY46" fmla="*/ 378321 h 383057"/>
                <a:gd name="connsiteX47" fmla="*/ 1825504 w 5071556"/>
                <a:gd name="connsiteY47" fmla="*/ 267697 h 383057"/>
                <a:gd name="connsiteX48" fmla="*/ 1813193 w 5071556"/>
                <a:gd name="connsiteY48" fmla="*/ 206720 h 383057"/>
                <a:gd name="connsiteX49" fmla="*/ 1809347 w 5071556"/>
                <a:gd name="connsiteY49" fmla="*/ 206720 h 383057"/>
                <a:gd name="connsiteX50" fmla="*/ 1797036 w 5071556"/>
                <a:gd name="connsiteY50" fmla="*/ 267697 h 383057"/>
                <a:gd name="connsiteX51" fmla="*/ 1630143 w 5071556"/>
                <a:gd name="connsiteY51" fmla="*/ 378321 h 383057"/>
                <a:gd name="connsiteX52" fmla="*/ 1463250 w 5071556"/>
                <a:gd name="connsiteY52" fmla="*/ 267697 h 383057"/>
                <a:gd name="connsiteX53" fmla="*/ 1450940 w 5071556"/>
                <a:gd name="connsiteY53" fmla="*/ 206720 h 383057"/>
                <a:gd name="connsiteX54" fmla="*/ 1447093 w 5071556"/>
                <a:gd name="connsiteY54" fmla="*/ 206720 h 383057"/>
                <a:gd name="connsiteX55" fmla="*/ 1434782 w 5071556"/>
                <a:gd name="connsiteY55" fmla="*/ 267697 h 383057"/>
                <a:gd name="connsiteX56" fmla="*/ 1267889 w 5071556"/>
                <a:gd name="connsiteY56" fmla="*/ 378321 h 383057"/>
                <a:gd name="connsiteX57" fmla="*/ 1100996 w 5071556"/>
                <a:gd name="connsiteY57" fmla="*/ 267697 h 383057"/>
                <a:gd name="connsiteX58" fmla="*/ 1088686 w 5071556"/>
                <a:gd name="connsiteY58" fmla="*/ 206720 h 383057"/>
                <a:gd name="connsiteX59" fmla="*/ 1084839 w 5071556"/>
                <a:gd name="connsiteY59" fmla="*/ 206720 h 383057"/>
                <a:gd name="connsiteX60" fmla="*/ 1072529 w 5071556"/>
                <a:gd name="connsiteY60" fmla="*/ 267697 h 383057"/>
                <a:gd name="connsiteX61" fmla="*/ 905635 w 5071556"/>
                <a:gd name="connsiteY61" fmla="*/ 378321 h 383057"/>
                <a:gd name="connsiteX62" fmla="*/ 738742 w 5071556"/>
                <a:gd name="connsiteY62" fmla="*/ 267697 h 383057"/>
                <a:gd name="connsiteX63" fmla="*/ 726432 w 5071556"/>
                <a:gd name="connsiteY63" fmla="*/ 206720 h 383057"/>
                <a:gd name="connsiteX64" fmla="*/ 722585 w 5071556"/>
                <a:gd name="connsiteY64" fmla="*/ 206720 h 383057"/>
                <a:gd name="connsiteX65" fmla="*/ 710275 w 5071556"/>
                <a:gd name="connsiteY65" fmla="*/ 267697 h 383057"/>
                <a:gd name="connsiteX66" fmla="*/ 543381 w 5071556"/>
                <a:gd name="connsiteY66" fmla="*/ 378321 h 383057"/>
                <a:gd name="connsiteX67" fmla="*/ 376488 w 5071556"/>
                <a:gd name="connsiteY67" fmla="*/ 267697 h 383057"/>
                <a:gd name="connsiteX68" fmla="*/ 364178 w 5071556"/>
                <a:gd name="connsiteY68" fmla="*/ 206720 h 383057"/>
                <a:gd name="connsiteX69" fmla="*/ 360331 w 5071556"/>
                <a:gd name="connsiteY69" fmla="*/ 206720 h 383057"/>
                <a:gd name="connsiteX70" fmla="*/ 348021 w 5071556"/>
                <a:gd name="connsiteY70" fmla="*/ 267697 h 383057"/>
                <a:gd name="connsiteX71" fmla="*/ 181127 w 5071556"/>
                <a:gd name="connsiteY71" fmla="*/ 378321 h 383057"/>
                <a:gd name="connsiteX72" fmla="*/ 0 w 5071556"/>
                <a:gd name="connsiteY72" fmla="*/ 197194 h 383057"/>
                <a:gd name="connsiteX73" fmla="*/ 7262 w 5071556"/>
                <a:gd name="connsiteY73" fmla="*/ 161223 h 383057"/>
                <a:gd name="connsiteX74" fmla="*/ 0 w 5071556"/>
                <a:gd name="connsiteY74" fmla="*/ 143691 h 383057"/>
                <a:gd name="connsiteX75" fmla="*/ 0 w 5071556"/>
                <a:gd name="connsiteY75" fmla="*/ 63029 h 383057"/>
                <a:gd name="connsiteX76" fmla="*/ 63029 w 5071556"/>
                <a:gd name="connsiteY76" fmla="*/ 0 h 38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5071556" h="383057">
                  <a:moveTo>
                    <a:pt x="63029" y="0"/>
                  </a:moveTo>
                  <a:lnTo>
                    <a:pt x="5008527" y="0"/>
                  </a:lnTo>
                  <a:cubicBezTo>
                    <a:pt x="5043337" y="0"/>
                    <a:pt x="5071556" y="28219"/>
                    <a:pt x="5071556" y="63029"/>
                  </a:cubicBezTo>
                  <a:lnTo>
                    <a:pt x="5071556" y="143691"/>
                  </a:lnTo>
                  <a:lnTo>
                    <a:pt x="5063651" y="162775"/>
                  </a:lnTo>
                  <a:lnTo>
                    <a:pt x="5071556" y="201930"/>
                  </a:lnTo>
                  <a:cubicBezTo>
                    <a:pt x="5071556" y="301964"/>
                    <a:pt x="4990463" y="383057"/>
                    <a:pt x="4890429" y="383057"/>
                  </a:cubicBezTo>
                  <a:cubicBezTo>
                    <a:pt x="4815404" y="383057"/>
                    <a:pt x="4751032" y="337442"/>
                    <a:pt x="4723536" y="272433"/>
                  </a:cubicBezTo>
                  <a:lnTo>
                    <a:pt x="4710269" y="206720"/>
                  </a:lnTo>
                  <a:lnTo>
                    <a:pt x="4707379" y="206720"/>
                  </a:lnTo>
                  <a:lnTo>
                    <a:pt x="4695068" y="267697"/>
                  </a:lnTo>
                  <a:cubicBezTo>
                    <a:pt x="4667572" y="332706"/>
                    <a:pt x="4603200" y="378321"/>
                    <a:pt x="4528175" y="378321"/>
                  </a:cubicBezTo>
                  <a:cubicBezTo>
                    <a:pt x="4453149" y="378321"/>
                    <a:pt x="4388778" y="332706"/>
                    <a:pt x="4361282" y="267697"/>
                  </a:cubicBezTo>
                  <a:lnTo>
                    <a:pt x="4348971" y="206720"/>
                  </a:lnTo>
                  <a:lnTo>
                    <a:pt x="4345125" y="206720"/>
                  </a:lnTo>
                  <a:lnTo>
                    <a:pt x="4332814" y="267697"/>
                  </a:lnTo>
                  <a:cubicBezTo>
                    <a:pt x="4305318" y="332706"/>
                    <a:pt x="4240946" y="378321"/>
                    <a:pt x="4165921" y="378321"/>
                  </a:cubicBezTo>
                  <a:cubicBezTo>
                    <a:pt x="4090896" y="378321"/>
                    <a:pt x="4026524" y="332706"/>
                    <a:pt x="3999028" y="267697"/>
                  </a:cubicBezTo>
                  <a:lnTo>
                    <a:pt x="3986717" y="206720"/>
                  </a:lnTo>
                  <a:lnTo>
                    <a:pt x="3982871" y="206720"/>
                  </a:lnTo>
                  <a:lnTo>
                    <a:pt x="3970560" y="267697"/>
                  </a:lnTo>
                  <a:cubicBezTo>
                    <a:pt x="3943064" y="332706"/>
                    <a:pt x="3878693" y="378321"/>
                    <a:pt x="3803667" y="378321"/>
                  </a:cubicBezTo>
                  <a:cubicBezTo>
                    <a:pt x="3728642" y="378321"/>
                    <a:pt x="3664270" y="332706"/>
                    <a:pt x="3636774" y="267697"/>
                  </a:cubicBezTo>
                  <a:lnTo>
                    <a:pt x="3624463" y="206720"/>
                  </a:lnTo>
                  <a:lnTo>
                    <a:pt x="3620617" y="206720"/>
                  </a:lnTo>
                  <a:lnTo>
                    <a:pt x="3608306" y="267697"/>
                  </a:lnTo>
                  <a:cubicBezTo>
                    <a:pt x="3580810" y="332706"/>
                    <a:pt x="3516438" y="378321"/>
                    <a:pt x="3441413" y="378321"/>
                  </a:cubicBezTo>
                  <a:cubicBezTo>
                    <a:pt x="3366387" y="378321"/>
                    <a:pt x="3302016" y="332706"/>
                    <a:pt x="3274520" y="267697"/>
                  </a:cubicBezTo>
                  <a:lnTo>
                    <a:pt x="3262209" y="206720"/>
                  </a:lnTo>
                  <a:lnTo>
                    <a:pt x="3258363" y="206720"/>
                  </a:lnTo>
                  <a:lnTo>
                    <a:pt x="3246052" y="267697"/>
                  </a:lnTo>
                  <a:cubicBezTo>
                    <a:pt x="3218556" y="332706"/>
                    <a:pt x="3154184" y="378321"/>
                    <a:pt x="3079159" y="378321"/>
                  </a:cubicBezTo>
                  <a:cubicBezTo>
                    <a:pt x="3004133" y="378321"/>
                    <a:pt x="2939762" y="332706"/>
                    <a:pt x="2912266" y="267697"/>
                  </a:cubicBezTo>
                  <a:lnTo>
                    <a:pt x="2899955" y="206720"/>
                  </a:lnTo>
                  <a:lnTo>
                    <a:pt x="2896109" y="206720"/>
                  </a:lnTo>
                  <a:lnTo>
                    <a:pt x="2883798" y="267697"/>
                  </a:lnTo>
                  <a:cubicBezTo>
                    <a:pt x="2856302" y="332706"/>
                    <a:pt x="2791931" y="378321"/>
                    <a:pt x="2716905" y="378321"/>
                  </a:cubicBezTo>
                  <a:cubicBezTo>
                    <a:pt x="2641880" y="378321"/>
                    <a:pt x="2577508" y="332706"/>
                    <a:pt x="2550012" y="267697"/>
                  </a:cubicBezTo>
                  <a:lnTo>
                    <a:pt x="2537701" y="206720"/>
                  </a:lnTo>
                  <a:lnTo>
                    <a:pt x="2533855" y="206720"/>
                  </a:lnTo>
                  <a:lnTo>
                    <a:pt x="2521544" y="267697"/>
                  </a:lnTo>
                  <a:cubicBezTo>
                    <a:pt x="2494048" y="332706"/>
                    <a:pt x="2429677" y="378321"/>
                    <a:pt x="2354651" y="378321"/>
                  </a:cubicBezTo>
                  <a:cubicBezTo>
                    <a:pt x="2279626" y="378321"/>
                    <a:pt x="2215254" y="332706"/>
                    <a:pt x="2187758" y="267697"/>
                  </a:cubicBezTo>
                  <a:lnTo>
                    <a:pt x="2175447" y="206720"/>
                  </a:lnTo>
                  <a:lnTo>
                    <a:pt x="2171601" y="206720"/>
                  </a:lnTo>
                  <a:lnTo>
                    <a:pt x="2159290" y="267697"/>
                  </a:lnTo>
                  <a:cubicBezTo>
                    <a:pt x="2131794" y="332706"/>
                    <a:pt x="2067423" y="378321"/>
                    <a:pt x="1992397" y="378321"/>
                  </a:cubicBezTo>
                  <a:cubicBezTo>
                    <a:pt x="1917372" y="378321"/>
                    <a:pt x="1853000" y="332706"/>
                    <a:pt x="1825504" y="267697"/>
                  </a:cubicBezTo>
                  <a:lnTo>
                    <a:pt x="1813193" y="206720"/>
                  </a:lnTo>
                  <a:lnTo>
                    <a:pt x="1809347" y="206720"/>
                  </a:lnTo>
                  <a:lnTo>
                    <a:pt x="1797036" y="267697"/>
                  </a:lnTo>
                  <a:cubicBezTo>
                    <a:pt x="1769540" y="332706"/>
                    <a:pt x="1705169" y="378321"/>
                    <a:pt x="1630143" y="378321"/>
                  </a:cubicBezTo>
                  <a:cubicBezTo>
                    <a:pt x="1555118" y="378321"/>
                    <a:pt x="1490747" y="332706"/>
                    <a:pt x="1463250" y="267697"/>
                  </a:cubicBezTo>
                  <a:lnTo>
                    <a:pt x="1450940" y="206720"/>
                  </a:lnTo>
                  <a:lnTo>
                    <a:pt x="1447093" y="206720"/>
                  </a:lnTo>
                  <a:lnTo>
                    <a:pt x="1434782" y="267697"/>
                  </a:lnTo>
                  <a:cubicBezTo>
                    <a:pt x="1407286" y="332706"/>
                    <a:pt x="1342915" y="378321"/>
                    <a:pt x="1267889" y="378321"/>
                  </a:cubicBezTo>
                  <a:cubicBezTo>
                    <a:pt x="1192864" y="378321"/>
                    <a:pt x="1128493" y="332706"/>
                    <a:pt x="1100996" y="267697"/>
                  </a:cubicBezTo>
                  <a:lnTo>
                    <a:pt x="1088686" y="206720"/>
                  </a:lnTo>
                  <a:lnTo>
                    <a:pt x="1084839" y="206720"/>
                  </a:lnTo>
                  <a:lnTo>
                    <a:pt x="1072529" y="267697"/>
                  </a:lnTo>
                  <a:cubicBezTo>
                    <a:pt x="1045032" y="332706"/>
                    <a:pt x="980661" y="378321"/>
                    <a:pt x="905635" y="378321"/>
                  </a:cubicBezTo>
                  <a:cubicBezTo>
                    <a:pt x="830610" y="378321"/>
                    <a:pt x="766239" y="332706"/>
                    <a:pt x="738742" y="267697"/>
                  </a:cubicBezTo>
                  <a:lnTo>
                    <a:pt x="726432" y="206720"/>
                  </a:lnTo>
                  <a:lnTo>
                    <a:pt x="722585" y="206720"/>
                  </a:lnTo>
                  <a:lnTo>
                    <a:pt x="710275" y="267697"/>
                  </a:lnTo>
                  <a:cubicBezTo>
                    <a:pt x="682778" y="332706"/>
                    <a:pt x="618407" y="378321"/>
                    <a:pt x="543381" y="378321"/>
                  </a:cubicBezTo>
                  <a:cubicBezTo>
                    <a:pt x="468356" y="378321"/>
                    <a:pt x="403985" y="332706"/>
                    <a:pt x="376488" y="267697"/>
                  </a:cubicBezTo>
                  <a:lnTo>
                    <a:pt x="364178" y="206720"/>
                  </a:lnTo>
                  <a:lnTo>
                    <a:pt x="360331" y="206720"/>
                  </a:lnTo>
                  <a:lnTo>
                    <a:pt x="348021" y="267697"/>
                  </a:lnTo>
                  <a:cubicBezTo>
                    <a:pt x="320524" y="332706"/>
                    <a:pt x="256153" y="378321"/>
                    <a:pt x="181127" y="378321"/>
                  </a:cubicBezTo>
                  <a:cubicBezTo>
                    <a:pt x="81093" y="378321"/>
                    <a:pt x="0" y="297228"/>
                    <a:pt x="0" y="197194"/>
                  </a:cubicBezTo>
                  <a:lnTo>
                    <a:pt x="7262" y="161223"/>
                  </a:lnTo>
                  <a:lnTo>
                    <a:pt x="0" y="143691"/>
                  </a:lnTo>
                  <a:lnTo>
                    <a:pt x="0" y="63029"/>
                  </a:lnTo>
                  <a:cubicBezTo>
                    <a:pt x="0" y="28219"/>
                    <a:pt x="28219" y="0"/>
                    <a:pt x="63029" y="0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2" name="자유형: 도형 181">
            <a:extLst>
              <a:ext uri="{FF2B5EF4-FFF2-40B4-BE49-F238E27FC236}">
                <a16:creationId xmlns:a16="http://schemas.microsoft.com/office/drawing/2014/main" id="{F744170A-C555-4AD5-91A5-5D422D495BDA}"/>
              </a:ext>
            </a:extLst>
          </p:cNvPr>
          <p:cNvSpPr/>
          <p:nvPr/>
        </p:nvSpPr>
        <p:spPr>
          <a:xfrm>
            <a:off x="8696161" y="2622250"/>
            <a:ext cx="942351" cy="601037"/>
          </a:xfrm>
          <a:custGeom>
            <a:avLst/>
            <a:gdLst>
              <a:gd name="connsiteX0" fmla="*/ 1065947 w 2405401"/>
              <a:gd name="connsiteY0" fmla="*/ 0 h 1534179"/>
              <a:gd name="connsiteX1" fmla="*/ 1768959 w 2405401"/>
              <a:gd name="connsiteY1" fmla="*/ 465987 h 1534179"/>
              <a:gd name="connsiteX2" fmla="*/ 1808074 w 2405401"/>
              <a:gd name="connsiteY2" fmla="*/ 591993 h 1534179"/>
              <a:gd name="connsiteX3" fmla="*/ 1824584 w 2405401"/>
              <a:gd name="connsiteY3" fmla="*/ 586920 h 1534179"/>
              <a:gd name="connsiteX4" fmla="*/ 1922005 w 2405401"/>
              <a:gd name="connsiteY4" fmla="*/ 577199 h 1534179"/>
              <a:gd name="connsiteX5" fmla="*/ 2405401 w 2405401"/>
              <a:gd name="connsiteY5" fmla="*/ 1055689 h 1534179"/>
              <a:gd name="connsiteX6" fmla="*/ 1922005 w 2405401"/>
              <a:gd name="connsiteY6" fmla="*/ 1534179 h 1534179"/>
              <a:gd name="connsiteX7" fmla="*/ 1911987 w 2405401"/>
              <a:gd name="connsiteY7" fmla="*/ 1533180 h 1534179"/>
              <a:gd name="connsiteX8" fmla="*/ 1902071 w 2405401"/>
              <a:gd name="connsiteY8" fmla="*/ 1534179 h 1534179"/>
              <a:gd name="connsiteX9" fmla="*/ 245817 w 2405401"/>
              <a:gd name="connsiteY9" fmla="*/ 1534179 h 1534179"/>
              <a:gd name="connsiteX10" fmla="*/ 0 w 2405401"/>
              <a:gd name="connsiteY10" fmla="*/ 1288362 h 1534179"/>
              <a:gd name="connsiteX11" fmla="*/ 245817 w 2405401"/>
              <a:gd name="connsiteY11" fmla="*/ 1042545 h 1534179"/>
              <a:gd name="connsiteX12" fmla="*/ 357531 w 2405401"/>
              <a:gd name="connsiteY12" fmla="*/ 1042545 h 1534179"/>
              <a:gd name="connsiteX13" fmla="*/ 318478 w 2405401"/>
              <a:gd name="connsiteY13" fmla="*/ 916735 h 1534179"/>
              <a:gd name="connsiteX14" fmla="*/ 302977 w 2405401"/>
              <a:gd name="connsiteY14" fmla="*/ 762970 h 1534179"/>
              <a:gd name="connsiteX15" fmla="*/ 1065947 w 2405401"/>
              <a:gd name="connsiteY15" fmla="*/ 0 h 1534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405401" h="1534179">
                <a:moveTo>
                  <a:pt x="1065947" y="0"/>
                </a:moveTo>
                <a:cubicBezTo>
                  <a:pt x="1381980" y="0"/>
                  <a:pt x="1653134" y="192146"/>
                  <a:pt x="1768959" y="465987"/>
                </a:cubicBezTo>
                <a:lnTo>
                  <a:pt x="1808074" y="591993"/>
                </a:lnTo>
                <a:lnTo>
                  <a:pt x="1824584" y="586920"/>
                </a:lnTo>
                <a:cubicBezTo>
                  <a:pt x="1856052" y="580546"/>
                  <a:pt x="1888634" y="577199"/>
                  <a:pt x="1922005" y="577199"/>
                </a:cubicBezTo>
                <a:cubicBezTo>
                  <a:pt x="2188977" y="577199"/>
                  <a:pt x="2405401" y="791426"/>
                  <a:pt x="2405401" y="1055689"/>
                </a:cubicBezTo>
                <a:cubicBezTo>
                  <a:pt x="2405401" y="1319952"/>
                  <a:pt x="2188977" y="1534179"/>
                  <a:pt x="1922005" y="1534179"/>
                </a:cubicBezTo>
                <a:lnTo>
                  <a:pt x="1911987" y="1533180"/>
                </a:lnTo>
                <a:lnTo>
                  <a:pt x="1902071" y="1534179"/>
                </a:lnTo>
                <a:lnTo>
                  <a:pt x="245817" y="1534179"/>
                </a:lnTo>
                <a:cubicBezTo>
                  <a:pt x="110056" y="1534179"/>
                  <a:pt x="0" y="1424123"/>
                  <a:pt x="0" y="1288362"/>
                </a:cubicBezTo>
                <a:cubicBezTo>
                  <a:pt x="0" y="1152601"/>
                  <a:pt x="110056" y="1042545"/>
                  <a:pt x="245817" y="1042545"/>
                </a:cubicBezTo>
                <a:lnTo>
                  <a:pt x="357531" y="1042545"/>
                </a:lnTo>
                <a:lnTo>
                  <a:pt x="318478" y="916735"/>
                </a:lnTo>
                <a:cubicBezTo>
                  <a:pt x="308314" y="867068"/>
                  <a:pt x="302977" y="815642"/>
                  <a:pt x="302977" y="762970"/>
                </a:cubicBezTo>
                <a:cubicBezTo>
                  <a:pt x="302977" y="341593"/>
                  <a:pt x="644570" y="0"/>
                  <a:pt x="106594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8" name="자유형 87"/>
          <p:cNvSpPr/>
          <p:nvPr/>
        </p:nvSpPr>
        <p:spPr>
          <a:xfrm flipH="1">
            <a:off x="9251957" y="3258590"/>
            <a:ext cx="2329238" cy="1080352"/>
          </a:xfrm>
          <a:custGeom>
            <a:avLst/>
            <a:gdLst>
              <a:gd name="connsiteX0" fmla="*/ 1276157 w 4219085"/>
              <a:gd name="connsiteY0" fmla="*/ 0 h 1956905"/>
              <a:gd name="connsiteX1" fmla="*/ 2190643 w 4219085"/>
              <a:gd name="connsiteY1" fmla="*/ 745327 h 1956905"/>
              <a:gd name="connsiteX2" fmla="*/ 2199596 w 4219085"/>
              <a:gd name="connsiteY2" fmla="*/ 834142 h 1956905"/>
              <a:gd name="connsiteX3" fmla="*/ 2268115 w 4219085"/>
              <a:gd name="connsiteY3" fmla="*/ 841049 h 1956905"/>
              <a:gd name="connsiteX4" fmla="*/ 2400096 w 4219085"/>
              <a:gd name="connsiteY4" fmla="*/ 892865 h 1956905"/>
              <a:gd name="connsiteX5" fmla="*/ 2443933 w 4219085"/>
              <a:gd name="connsiteY5" fmla="*/ 924828 h 1956905"/>
              <a:gd name="connsiteX6" fmla="*/ 2454361 w 4219085"/>
              <a:gd name="connsiteY6" fmla="*/ 891236 h 1956905"/>
              <a:gd name="connsiteX7" fmla="*/ 3161164 w 4219085"/>
              <a:gd name="connsiteY7" fmla="*/ 422735 h 1956905"/>
              <a:gd name="connsiteX8" fmla="*/ 3912665 w 4219085"/>
              <a:gd name="connsiteY8" fmla="*/ 1035226 h 1956905"/>
              <a:gd name="connsiteX9" fmla="*/ 3920855 w 4219085"/>
              <a:gd name="connsiteY9" fmla="*/ 1116473 h 1956905"/>
              <a:gd name="connsiteX10" fmla="*/ 3929886 w 4219085"/>
              <a:gd name="connsiteY10" fmla="*/ 1110384 h 1956905"/>
              <a:gd name="connsiteX11" fmla="*/ 4010915 w 4219085"/>
              <a:gd name="connsiteY11" fmla="*/ 1094025 h 1956905"/>
              <a:gd name="connsiteX12" fmla="*/ 4219085 w 4219085"/>
              <a:gd name="connsiteY12" fmla="*/ 1302195 h 1956905"/>
              <a:gd name="connsiteX13" fmla="*/ 4010915 w 4219085"/>
              <a:gd name="connsiteY13" fmla="*/ 1510365 h 1956905"/>
              <a:gd name="connsiteX14" fmla="*/ 3929886 w 4219085"/>
              <a:gd name="connsiteY14" fmla="*/ 1494006 h 1956905"/>
              <a:gd name="connsiteX15" fmla="*/ 3877246 w 4219085"/>
              <a:gd name="connsiteY15" fmla="*/ 1458515 h 1956905"/>
              <a:gd name="connsiteX16" fmla="*/ 3867968 w 4219085"/>
              <a:gd name="connsiteY16" fmla="*/ 1488404 h 1956905"/>
              <a:gd name="connsiteX17" fmla="*/ 3161164 w 4219085"/>
              <a:gd name="connsiteY17" fmla="*/ 1956905 h 1956905"/>
              <a:gd name="connsiteX18" fmla="*/ 2525085 w 4219085"/>
              <a:gd name="connsiteY18" fmla="*/ 1618705 h 1956905"/>
              <a:gd name="connsiteX19" fmla="*/ 2481963 w 4219085"/>
              <a:gd name="connsiteY19" fmla="*/ 1539257 h 1956905"/>
              <a:gd name="connsiteX20" fmla="*/ 2478605 w 4219085"/>
              <a:gd name="connsiteY20" fmla="*/ 1543327 h 1956905"/>
              <a:gd name="connsiteX21" fmla="*/ 2184208 w 4219085"/>
              <a:gd name="connsiteY21" fmla="*/ 1665270 h 1956905"/>
              <a:gd name="connsiteX22" fmla="*/ 1951429 w 4219085"/>
              <a:gd name="connsiteY22" fmla="*/ 1594166 h 1956905"/>
              <a:gd name="connsiteX23" fmla="*/ 1942044 w 4219085"/>
              <a:gd name="connsiteY23" fmla="*/ 1586423 h 1956905"/>
              <a:gd name="connsiteX24" fmla="*/ 1936206 w 4219085"/>
              <a:gd name="connsiteY24" fmla="*/ 1593499 h 1956905"/>
              <a:gd name="connsiteX25" fmla="*/ 1276157 w 4219085"/>
              <a:gd name="connsiteY25" fmla="*/ 1866900 h 1956905"/>
              <a:gd name="connsiteX26" fmla="*/ 912816 w 4219085"/>
              <a:gd name="connsiteY26" fmla="*/ 1793545 h 1956905"/>
              <a:gd name="connsiteX27" fmla="*/ 856167 w 4219085"/>
              <a:gd name="connsiteY27" fmla="*/ 1766255 h 1956905"/>
              <a:gd name="connsiteX28" fmla="*/ 849280 w 4219085"/>
              <a:gd name="connsiteY28" fmla="*/ 1771937 h 1956905"/>
              <a:gd name="connsiteX29" fmla="*/ 544721 w 4219085"/>
              <a:gd name="connsiteY29" fmla="*/ 1864967 h 1956905"/>
              <a:gd name="connsiteX30" fmla="*/ 0 w 4219085"/>
              <a:gd name="connsiteY30" fmla="*/ 1320246 h 1956905"/>
              <a:gd name="connsiteX31" fmla="*/ 332691 w 4219085"/>
              <a:gd name="connsiteY31" fmla="*/ 818332 h 1956905"/>
              <a:gd name="connsiteX32" fmla="*/ 351417 w 4219085"/>
              <a:gd name="connsiteY32" fmla="*/ 812519 h 1956905"/>
              <a:gd name="connsiteX33" fmla="*/ 361672 w 4219085"/>
              <a:gd name="connsiteY33" fmla="*/ 745327 h 1956905"/>
              <a:gd name="connsiteX34" fmla="*/ 1276157 w 4219085"/>
              <a:gd name="connsiteY34" fmla="*/ 0 h 1956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219085" h="1956905">
                <a:moveTo>
                  <a:pt x="1276157" y="0"/>
                </a:moveTo>
                <a:cubicBezTo>
                  <a:pt x="1727246" y="0"/>
                  <a:pt x="2103602" y="319970"/>
                  <a:pt x="2190643" y="745327"/>
                </a:cubicBezTo>
                <a:lnTo>
                  <a:pt x="2199596" y="834142"/>
                </a:lnTo>
                <a:lnTo>
                  <a:pt x="2268115" y="841049"/>
                </a:lnTo>
                <a:cubicBezTo>
                  <a:pt x="2315545" y="850754"/>
                  <a:pt x="2360037" y="868525"/>
                  <a:pt x="2400096" y="892865"/>
                </a:cubicBezTo>
                <a:lnTo>
                  <a:pt x="2443933" y="924828"/>
                </a:lnTo>
                <a:lnTo>
                  <a:pt x="2454361" y="891236"/>
                </a:lnTo>
                <a:cubicBezTo>
                  <a:pt x="2570810" y="615918"/>
                  <a:pt x="2843427" y="422735"/>
                  <a:pt x="3161164" y="422735"/>
                </a:cubicBezTo>
                <a:cubicBezTo>
                  <a:pt x="3531857" y="422735"/>
                  <a:pt x="3841137" y="685678"/>
                  <a:pt x="3912665" y="1035226"/>
                </a:cubicBezTo>
                <a:lnTo>
                  <a:pt x="3920855" y="1116473"/>
                </a:lnTo>
                <a:lnTo>
                  <a:pt x="3929886" y="1110384"/>
                </a:lnTo>
                <a:cubicBezTo>
                  <a:pt x="3954791" y="1099850"/>
                  <a:pt x="3982173" y="1094025"/>
                  <a:pt x="4010915" y="1094025"/>
                </a:cubicBezTo>
                <a:cubicBezTo>
                  <a:pt x="4125884" y="1094025"/>
                  <a:pt x="4219085" y="1187226"/>
                  <a:pt x="4219085" y="1302195"/>
                </a:cubicBezTo>
                <a:cubicBezTo>
                  <a:pt x="4219085" y="1417164"/>
                  <a:pt x="4125884" y="1510365"/>
                  <a:pt x="4010915" y="1510365"/>
                </a:cubicBezTo>
                <a:cubicBezTo>
                  <a:pt x="3982173" y="1510365"/>
                  <a:pt x="3954791" y="1504540"/>
                  <a:pt x="3929886" y="1494006"/>
                </a:cubicBezTo>
                <a:lnTo>
                  <a:pt x="3877246" y="1458515"/>
                </a:lnTo>
                <a:lnTo>
                  <a:pt x="3867968" y="1488404"/>
                </a:lnTo>
                <a:cubicBezTo>
                  <a:pt x="3751518" y="1763723"/>
                  <a:pt x="3478901" y="1956905"/>
                  <a:pt x="3161164" y="1956905"/>
                </a:cubicBezTo>
                <a:cubicBezTo>
                  <a:pt x="2896384" y="1956905"/>
                  <a:pt x="2662936" y="1822751"/>
                  <a:pt x="2525085" y="1618705"/>
                </a:cubicBezTo>
                <a:lnTo>
                  <a:pt x="2481963" y="1539257"/>
                </a:lnTo>
                <a:lnTo>
                  <a:pt x="2478605" y="1543327"/>
                </a:lnTo>
                <a:cubicBezTo>
                  <a:pt x="2403262" y="1618670"/>
                  <a:pt x="2299177" y="1665270"/>
                  <a:pt x="2184208" y="1665270"/>
                </a:cubicBezTo>
                <a:cubicBezTo>
                  <a:pt x="2097981" y="1665270"/>
                  <a:pt x="2017877" y="1639057"/>
                  <a:pt x="1951429" y="1594166"/>
                </a:cubicBezTo>
                <a:lnTo>
                  <a:pt x="1942044" y="1586423"/>
                </a:lnTo>
                <a:lnTo>
                  <a:pt x="1936206" y="1593499"/>
                </a:lnTo>
                <a:cubicBezTo>
                  <a:pt x="1767285" y="1762420"/>
                  <a:pt x="1533922" y="1866900"/>
                  <a:pt x="1276157" y="1866900"/>
                </a:cubicBezTo>
                <a:cubicBezTo>
                  <a:pt x="1147275" y="1866900"/>
                  <a:pt x="1024493" y="1840780"/>
                  <a:pt x="912816" y="1793545"/>
                </a:cubicBezTo>
                <a:lnTo>
                  <a:pt x="856167" y="1766255"/>
                </a:lnTo>
                <a:lnTo>
                  <a:pt x="849280" y="1771937"/>
                </a:lnTo>
                <a:cubicBezTo>
                  <a:pt x="762342" y="1830672"/>
                  <a:pt x="657537" y="1864967"/>
                  <a:pt x="544721" y="1864967"/>
                </a:cubicBezTo>
                <a:cubicBezTo>
                  <a:pt x="243880" y="1864967"/>
                  <a:pt x="0" y="1621087"/>
                  <a:pt x="0" y="1320246"/>
                </a:cubicBezTo>
                <a:cubicBezTo>
                  <a:pt x="0" y="1094616"/>
                  <a:pt x="137183" y="901025"/>
                  <a:pt x="332691" y="818332"/>
                </a:cubicBezTo>
                <a:lnTo>
                  <a:pt x="351417" y="812519"/>
                </a:lnTo>
                <a:lnTo>
                  <a:pt x="361672" y="745327"/>
                </a:lnTo>
                <a:cubicBezTo>
                  <a:pt x="448712" y="319970"/>
                  <a:pt x="825068" y="0"/>
                  <a:pt x="1276157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자유형 54"/>
          <p:cNvSpPr/>
          <p:nvPr/>
        </p:nvSpPr>
        <p:spPr>
          <a:xfrm>
            <a:off x="749493" y="4788452"/>
            <a:ext cx="4219085" cy="1956905"/>
          </a:xfrm>
          <a:custGeom>
            <a:avLst/>
            <a:gdLst>
              <a:gd name="connsiteX0" fmla="*/ 1276157 w 4219085"/>
              <a:gd name="connsiteY0" fmla="*/ 0 h 1956905"/>
              <a:gd name="connsiteX1" fmla="*/ 2190643 w 4219085"/>
              <a:gd name="connsiteY1" fmla="*/ 745327 h 1956905"/>
              <a:gd name="connsiteX2" fmla="*/ 2199596 w 4219085"/>
              <a:gd name="connsiteY2" fmla="*/ 834142 h 1956905"/>
              <a:gd name="connsiteX3" fmla="*/ 2268115 w 4219085"/>
              <a:gd name="connsiteY3" fmla="*/ 841049 h 1956905"/>
              <a:gd name="connsiteX4" fmla="*/ 2400096 w 4219085"/>
              <a:gd name="connsiteY4" fmla="*/ 892865 h 1956905"/>
              <a:gd name="connsiteX5" fmla="*/ 2443933 w 4219085"/>
              <a:gd name="connsiteY5" fmla="*/ 924828 h 1956905"/>
              <a:gd name="connsiteX6" fmla="*/ 2454361 w 4219085"/>
              <a:gd name="connsiteY6" fmla="*/ 891236 h 1956905"/>
              <a:gd name="connsiteX7" fmla="*/ 3161164 w 4219085"/>
              <a:gd name="connsiteY7" fmla="*/ 422735 h 1956905"/>
              <a:gd name="connsiteX8" fmla="*/ 3912665 w 4219085"/>
              <a:gd name="connsiteY8" fmla="*/ 1035226 h 1956905"/>
              <a:gd name="connsiteX9" fmla="*/ 3920855 w 4219085"/>
              <a:gd name="connsiteY9" fmla="*/ 1116473 h 1956905"/>
              <a:gd name="connsiteX10" fmla="*/ 3929886 w 4219085"/>
              <a:gd name="connsiteY10" fmla="*/ 1110384 h 1956905"/>
              <a:gd name="connsiteX11" fmla="*/ 4010915 w 4219085"/>
              <a:gd name="connsiteY11" fmla="*/ 1094025 h 1956905"/>
              <a:gd name="connsiteX12" fmla="*/ 4219085 w 4219085"/>
              <a:gd name="connsiteY12" fmla="*/ 1302195 h 1956905"/>
              <a:gd name="connsiteX13" fmla="*/ 4010915 w 4219085"/>
              <a:gd name="connsiteY13" fmla="*/ 1510365 h 1956905"/>
              <a:gd name="connsiteX14" fmla="*/ 3929886 w 4219085"/>
              <a:gd name="connsiteY14" fmla="*/ 1494006 h 1956905"/>
              <a:gd name="connsiteX15" fmla="*/ 3877246 w 4219085"/>
              <a:gd name="connsiteY15" fmla="*/ 1458515 h 1956905"/>
              <a:gd name="connsiteX16" fmla="*/ 3867968 w 4219085"/>
              <a:gd name="connsiteY16" fmla="*/ 1488404 h 1956905"/>
              <a:gd name="connsiteX17" fmla="*/ 3161164 w 4219085"/>
              <a:gd name="connsiteY17" fmla="*/ 1956905 h 1956905"/>
              <a:gd name="connsiteX18" fmla="*/ 2525085 w 4219085"/>
              <a:gd name="connsiteY18" fmla="*/ 1618705 h 1956905"/>
              <a:gd name="connsiteX19" fmla="*/ 2481963 w 4219085"/>
              <a:gd name="connsiteY19" fmla="*/ 1539257 h 1956905"/>
              <a:gd name="connsiteX20" fmla="*/ 2478605 w 4219085"/>
              <a:gd name="connsiteY20" fmla="*/ 1543327 h 1956905"/>
              <a:gd name="connsiteX21" fmla="*/ 2184208 w 4219085"/>
              <a:gd name="connsiteY21" fmla="*/ 1665270 h 1956905"/>
              <a:gd name="connsiteX22" fmla="*/ 1951429 w 4219085"/>
              <a:gd name="connsiteY22" fmla="*/ 1594166 h 1956905"/>
              <a:gd name="connsiteX23" fmla="*/ 1942044 w 4219085"/>
              <a:gd name="connsiteY23" fmla="*/ 1586423 h 1956905"/>
              <a:gd name="connsiteX24" fmla="*/ 1936206 w 4219085"/>
              <a:gd name="connsiteY24" fmla="*/ 1593499 h 1956905"/>
              <a:gd name="connsiteX25" fmla="*/ 1276157 w 4219085"/>
              <a:gd name="connsiteY25" fmla="*/ 1866900 h 1956905"/>
              <a:gd name="connsiteX26" fmla="*/ 912816 w 4219085"/>
              <a:gd name="connsiteY26" fmla="*/ 1793545 h 1956905"/>
              <a:gd name="connsiteX27" fmla="*/ 856167 w 4219085"/>
              <a:gd name="connsiteY27" fmla="*/ 1766255 h 1956905"/>
              <a:gd name="connsiteX28" fmla="*/ 849280 w 4219085"/>
              <a:gd name="connsiteY28" fmla="*/ 1771937 h 1956905"/>
              <a:gd name="connsiteX29" fmla="*/ 544721 w 4219085"/>
              <a:gd name="connsiteY29" fmla="*/ 1864967 h 1956905"/>
              <a:gd name="connsiteX30" fmla="*/ 0 w 4219085"/>
              <a:gd name="connsiteY30" fmla="*/ 1320246 h 1956905"/>
              <a:gd name="connsiteX31" fmla="*/ 332691 w 4219085"/>
              <a:gd name="connsiteY31" fmla="*/ 818332 h 1956905"/>
              <a:gd name="connsiteX32" fmla="*/ 351417 w 4219085"/>
              <a:gd name="connsiteY32" fmla="*/ 812519 h 1956905"/>
              <a:gd name="connsiteX33" fmla="*/ 361672 w 4219085"/>
              <a:gd name="connsiteY33" fmla="*/ 745327 h 1956905"/>
              <a:gd name="connsiteX34" fmla="*/ 1276157 w 4219085"/>
              <a:gd name="connsiteY34" fmla="*/ 0 h 1956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219085" h="1956905">
                <a:moveTo>
                  <a:pt x="1276157" y="0"/>
                </a:moveTo>
                <a:cubicBezTo>
                  <a:pt x="1727246" y="0"/>
                  <a:pt x="2103602" y="319970"/>
                  <a:pt x="2190643" y="745327"/>
                </a:cubicBezTo>
                <a:lnTo>
                  <a:pt x="2199596" y="834142"/>
                </a:lnTo>
                <a:lnTo>
                  <a:pt x="2268115" y="841049"/>
                </a:lnTo>
                <a:cubicBezTo>
                  <a:pt x="2315545" y="850754"/>
                  <a:pt x="2360037" y="868525"/>
                  <a:pt x="2400096" y="892865"/>
                </a:cubicBezTo>
                <a:lnTo>
                  <a:pt x="2443933" y="924828"/>
                </a:lnTo>
                <a:lnTo>
                  <a:pt x="2454361" y="891236"/>
                </a:lnTo>
                <a:cubicBezTo>
                  <a:pt x="2570810" y="615918"/>
                  <a:pt x="2843427" y="422735"/>
                  <a:pt x="3161164" y="422735"/>
                </a:cubicBezTo>
                <a:cubicBezTo>
                  <a:pt x="3531857" y="422735"/>
                  <a:pt x="3841137" y="685678"/>
                  <a:pt x="3912665" y="1035226"/>
                </a:cubicBezTo>
                <a:lnTo>
                  <a:pt x="3920855" y="1116473"/>
                </a:lnTo>
                <a:lnTo>
                  <a:pt x="3929886" y="1110384"/>
                </a:lnTo>
                <a:cubicBezTo>
                  <a:pt x="3954791" y="1099850"/>
                  <a:pt x="3982173" y="1094025"/>
                  <a:pt x="4010915" y="1094025"/>
                </a:cubicBezTo>
                <a:cubicBezTo>
                  <a:pt x="4125884" y="1094025"/>
                  <a:pt x="4219085" y="1187226"/>
                  <a:pt x="4219085" y="1302195"/>
                </a:cubicBezTo>
                <a:cubicBezTo>
                  <a:pt x="4219085" y="1417164"/>
                  <a:pt x="4125884" y="1510365"/>
                  <a:pt x="4010915" y="1510365"/>
                </a:cubicBezTo>
                <a:cubicBezTo>
                  <a:pt x="3982173" y="1510365"/>
                  <a:pt x="3954791" y="1504540"/>
                  <a:pt x="3929886" y="1494006"/>
                </a:cubicBezTo>
                <a:lnTo>
                  <a:pt x="3877246" y="1458515"/>
                </a:lnTo>
                <a:lnTo>
                  <a:pt x="3867968" y="1488404"/>
                </a:lnTo>
                <a:cubicBezTo>
                  <a:pt x="3751518" y="1763723"/>
                  <a:pt x="3478901" y="1956905"/>
                  <a:pt x="3161164" y="1956905"/>
                </a:cubicBezTo>
                <a:cubicBezTo>
                  <a:pt x="2896384" y="1956905"/>
                  <a:pt x="2662936" y="1822751"/>
                  <a:pt x="2525085" y="1618705"/>
                </a:cubicBezTo>
                <a:lnTo>
                  <a:pt x="2481963" y="1539257"/>
                </a:lnTo>
                <a:lnTo>
                  <a:pt x="2478605" y="1543327"/>
                </a:lnTo>
                <a:cubicBezTo>
                  <a:pt x="2403262" y="1618670"/>
                  <a:pt x="2299177" y="1665270"/>
                  <a:pt x="2184208" y="1665270"/>
                </a:cubicBezTo>
                <a:cubicBezTo>
                  <a:pt x="2097981" y="1665270"/>
                  <a:pt x="2017877" y="1639057"/>
                  <a:pt x="1951429" y="1594166"/>
                </a:cubicBezTo>
                <a:lnTo>
                  <a:pt x="1942044" y="1586423"/>
                </a:lnTo>
                <a:lnTo>
                  <a:pt x="1936206" y="1593499"/>
                </a:lnTo>
                <a:cubicBezTo>
                  <a:pt x="1767285" y="1762420"/>
                  <a:pt x="1533922" y="1866900"/>
                  <a:pt x="1276157" y="1866900"/>
                </a:cubicBezTo>
                <a:cubicBezTo>
                  <a:pt x="1147275" y="1866900"/>
                  <a:pt x="1024493" y="1840780"/>
                  <a:pt x="912816" y="1793545"/>
                </a:cubicBezTo>
                <a:lnTo>
                  <a:pt x="856167" y="1766255"/>
                </a:lnTo>
                <a:lnTo>
                  <a:pt x="849280" y="1771937"/>
                </a:lnTo>
                <a:cubicBezTo>
                  <a:pt x="762342" y="1830672"/>
                  <a:pt x="657537" y="1864967"/>
                  <a:pt x="544721" y="1864967"/>
                </a:cubicBezTo>
                <a:cubicBezTo>
                  <a:pt x="243880" y="1864967"/>
                  <a:pt x="0" y="1621087"/>
                  <a:pt x="0" y="1320246"/>
                </a:cubicBezTo>
                <a:cubicBezTo>
                  <a:pt x="0" y="1094616"/>
                  <a:pt x="137183" y="901025"/>
                  <a:pt x="332691" y="818332"/>
                </a:cubicBezTo>
                <a:lnTo>
                  <a:pt x="351417" y="812519"/>
                </a:lnTo>
                <a:lnTo>
                  <a:pt x="361672" y="745327"/>
                </a:lnTo>
                <a:cubicBezTo>
                  <a:pt x="448712" y="319970"/>
                  <a:pt x="825068" y="0"/>
                  <a:pt x="1276157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6838359" y="4005892"/>
            <a:ext cx="5110254" cy="666445"/>
            <a:chOff x="6838359" y="4005892"/>
            <a:chExt cx="5110254" cy="666445"/>
          </a:xfrm>
        </p:grpSpPr>
        <p:sp>
          <p:nvSpPr>
            <p:cNvPr id="56" name="모서리가 둥근 직사각형 55"/>
            <p:cNvSpPr/>
            <p:nvPr/>
          </p:nvSpPr>
          <p:spPr>
            <a:xfrm>
              <a:off x="6838359" y="4007638"/>
              <a:ext cx="5088596" cy="662609"/>
            </a:xfrm>
            <a:prstGeom prst="roundRect">
              <a:avLst>
                <a:gd name="adj" fmla="val 50000"/>
              </a:avLst>
            </a:prstGeom>
            <a:solidFill>
              <a:srgbClr val="A67B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7" name="그림 56"/>
            <p:cNvPicPr>
              <a:picLocks noChangeAspect="1"/>
            </p:cNvPicPr>
            <p:nvPr/>
          </p:nvPicPr>
          <p:blipFill>
            <a:blip r:embed="rId2"/>
            <a:srcRect l="2948" t="22537" r="951" b="14638"/>
            <a:stretch>
              <a:fillRect/>
            </a:stretch>
          </p:blipFill>
          <p:spPr>
            <a:xfrm>
              <a:off x="6877057" y="4009727"/>
              <a:ext cx="5049898" cy="662610"/>
            </a:xfrm>
            <a:custGeom>
              <a:avLst/>
              <a:gdLst>
                <a:gd name="connsiteX0" fmla="*/ 0 w 6239641"/>
                <a:gd name="connsiteY0" fmla="*/ 331304 h 662610"/>
                <a:gd name="connsiteX1" fmla="*/ 0 w 6239641"/>
                <a:gd name="connsiteY1" fmla="*/ 331305 h 662610"/>
                <a:gd name="connsiteX2" fmla="*/ 0 w 6239641"/>
                <a:gd name="connsiteY2" fmla="*/ 331305 h 662610"/>
                <a:gd name="connsiteX3" fmla="*/ 331305 w 6239641"/>
                <a:gd name="connsiteY3" fmla="*/ 0 h 662610"/>
                <a:gd name="connsiteX4" fmla="*/ 5908336 w 6239641"/>
                <a:gd name="connsiteY4" fmla="*/ 0 h 662610"/>
                <a:gd name="connsiteX5" fmla="*/ 6239641 w 6239641"/>
                <a:gd name="connsiteY5" fmla="*/ 331305 h 662610"/>
                <a:gd name="connsiteX6" fmla="*/ 6239640 w 6239641"/>
                <a:gd name="connsiteY6" fmla="*/ 331305 h 662610"/>
                <a:gd name="connsiteX7" fmla="*/ 5908335 w 6239641"/>
                <a:gd name="connsiteY7" fmla="*/ 662610 h 662610"/>
                <a:gd name="connsiteX8" fmla="*/ 331305 w 6239641"/>
                <a:gd name="connsiteY8" fmla="*/ 662609 h 662610"/>
                <a:gd name="connsiteX9" fmla="*/ 26036 w 6239641"/>
                <a:gd name="connsiteY9" fmla="*/ 460263 h 662610"/>
                <a:gd name="connsiteX10" fmla="*/ 0 w 6239641"/>
                <a:gd name="connsiteY10" fmla="*/ 331305 h 662610"/>
                <a:gd name="connsiteX11" fmla="*/ 26036 w 6239641"/>
                <a:gd name="connsiteY11" fmla="*/ 202346 h 662610"/>
                <a:gd name="connsiteX12" fmla="*/ 331305 w 6239641"/>
                <a:gd name="connsiteY12" fmla="*/ 0 h 662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239641" h="662610">
                  <a:moveTo>
                    <a:pt x="0" y="331304"/>
                  </a:moveTo>
                  <a:lnTo>
                    <a:pt x="0" y="331305"/>
                  </a:lnTo>
                  <a:lnTo>
                    <a:pt x="0" y="331305"/>
                  </a:lnTo>
                  <a:close/>
                  <a:moveTo>
                    <a:pt x="331305" y="0"/>
                  </a:moveTo>
                  <a:lnTo>
                    <a:pt x="5908336" y="0"/>
                  </a:lnTo>
                  <a:cubicBezTo>
                    <a:pt x="6091311" y="0"/>
                    <a:pt x="6239641" y="148330"/>
                    <a:pt x="6239641" y="331305"/>
                  </a:cubicBezTo>
                  <a:lnTo>
                    <a:pt x="6239640" y="331305"/>
                  </a:lnTo>
                  <a:cubicBezTo>
                    <a:pt x="6239640" y="514280"/>
                    <a:pt x="6091310" y="662610"/>
                    <a:pt x="5908335" y="662610"/>
                  </a:cubicBezTo>
                  <a:lnTo>
                    <a:pt x="331305" y="662609"/>
                  </a:lnTo>
                  <a:cubicBezTo>
                    <a:pt x="194074" y="662609"/>
                    <a:pt x="76330" y="579174"/>
                    <a:pt x="26036" y="460263"/>
                  </a:cubicBezTo>
                  <a:lnTo>
                    <a:pt x="0" y="331305"/>
                  </a:lnTo>
                  <a:lnTo>
                    <a:pt x="26036" y="202346"/>
                  </a:lnTo>
                  <a:cubicBezTo>
                    <a:pt x="76330" y="83436"/>
                    <a:pt x="194074" y="0"/>
                    <a:pt x="331305" y="0"/>
                  </a:cubicBezTo>
                  <a:close/>
                </a:path>
              </a:pathLst>
            </a:custGeom>
          </p:spPr>
        </p:pic>
        <p:sp>
          <p:nvSpPr>
            <p:cNvPr id="87" name="자유형 86"/>
            <p:cNvSpPr/>
            <p:nvPr/>
          </p:nvSpPr>
          <p:spPr>
            <a:xfrm>
              <a:off x="6838359" y="4005892"/>
              <a:ext cx="5110254" cy="383057"/>
            </a:xfrm>
            <a:custGeom>
              <a:avLst/>
              <a:gdLst>
                <a:gd name="connsiteX0" fmla="*/ 63029 w 5071556"/>
                <a:gd name="connsiteY0" fmla="*/ 0 h 383057"/>
                <a:gd name="connsiteX1" fmla="*/ 5008527 w 5071556"/>
                <a:gd name="connsiteY1" fmla="*/ 0 h 383057"/>
                <a:gd name="connsiteX2" fmla="*/ 5071556 w 5071556"/>
                <a:gd name="connsiteY2" fmla="*/ 63029 h 383057"/>
                <a:gd name="connsiteX3" fmla="*/ 5071556 w 5071556"/>
                <a:gd name="connsiteY3" fmla="*/ 143691 h 383057"/>
                <a:gd name="connsiteX4" fmla="*/ 5063651 w 5071556"/>
                <a:gd name="connsiteY4" fmla="*/ 162775 h 383057"/>
                <a:gd name="connsiteX5" fmla="*/ 5071556 w 5071556"/>
                <a:gd name="connsiteY5" fmla="*/ 201930 h 383057"/>
                <a:gd name="connsiteX6" fmla="*/ 4890429 w 5071556"/>
                <a:gd name="connsiteY6" fmla="*/ 383057 h 383057"/>
                <a:gd name="connsiteX7" fmla="*/ 4723536 w 5071556"/>
                <a:gd name="connsiteY7" fmla="*/ 272433 h 383057"/>
                <a:gd name="connsiteX8" fmla="*/ 4710269 w 5071556"/>
                <a:gd name="connsiteY8" fmla="*/ 206720 h 383057"/>
                <a:gd name="connsiteX9" fmla="*/ 4707379 w 5071556"/>
                <a:gd name="connsiteY9" fmla="*/ 206720 h 383057"/>
                <a:gd name="connsiteX10" fmla="*/ 4695068 w 5071556"/>
                <a:gd name="connsiteY10" fmla="*/ 267697 h 383057"/>
                <a:gd name="connsiteX11" fmla="*/ 4528175 w 5071556"/>
                <a:gd name="connsiteY11" fmla="*/ 378321 h 383057"/>
                <a:gd name="connsiteX12" fmla="*/ 4361282 w 5071556"/>
                <a:gd name="connsiteY12" fmla="*/ 267697 h 383057"/>
                <a:gd name="connsiteX13" fmla="*/ 4348971 w 5071556"/>
                <a:gd name="connsiteY13" fmla="*/ 206720 h 383057"/>
                <a:gd name="connsiteX14" fmla="*/ 4345125 w 5071556"/>
                <a:gd name="connsiteY14" fmla="*/ 206720 h 383057"/>
                <a:gd name="connsiteX15" fmla="*/ 4332814 w 5071556"/>
                <a:gd name="connsiteY15" fmla="*/ 267697 h 383057"/>
                <a:gd name="connsiteX16" fmla="*/ 4165921 w 5071556"/>
                <a:gd name="connsiteY16" fmla="*/ 378321 h 383057"/>
                <a:gd name="connsiteX17" fmla="*/ 3999028 w 5071556"/>
                <a:gd name="connsiteY17" fmla="*/ 267697 h 383057"/>
                <a:gd name="connsiteX18" fmla="*/ 3986717 w 5071556"/>
                <a:gd name="connsiteY18" fmla="*/ 206720 h 383057"/>
                <a:gd name="connsiteX19" fmla="*/ 3982871 w 5071556"/>
                <a:gd name="connsiteY19" fmla="*/ 206720 h 383057"/>
                <a:gd name="connsiteX20" fmla="*/ 3970560 w 5071556"/>
                <a:gd name="connsiteY20" fmla="*/ 267697 h 383057"/>
                <a:gd name="connsiteX21" fmla="*/ 3803667 w 5071556"/>
                <a:gd name="connsiteY21" fmla="*/ 378321 h 383057"/>
                <a:gd name="connsiteX22" fmla="*/ 3636774 w 5071556"/>
                <a:gd name="connsiteY22" fmla="*/ 267697 h 383057"/>
                <a:gd name="connsiteX23" fmla="*/ 3624463 w 5071556"/>
                <a:gd name="connsiteY23" fmla="*/ 206720 h 383057"/>
                <a:gd name="connsiteX24" fmla="*/ 3620617 w 5071556"/>
                <a:gd name="connsiteY24" fmla="*/ 206720 h 383057"/>
                <a:gd name="connsiteX25" fmla="*/ 3608306 w 5071556"/>
                <a:gd name="connsiteY25" fmla="*/ 267697 h 383057"/>
                <a:gd name="connsiteX26" fmla="*/ 3441413 w 5071556"/>
                <a:gd name="connsiteY26" fmla="*/ 378321 h 383057"/>
                <a:gd name="connsiteX27" fmla="*/ 3274520 w 5071556"/>
                <a:gd name="connsiteY27" fmla="*/ 267697 h 383057"/>
                <a:gd name="connsiteX28" fmla="*/ 3262209 w 5071556"/>
                <a:gd name="connsiteY28" fmla="*/ 206720 h 383057"/>
                <a:gd name="connsiteX29" fmla="*/ 3258363 w 5071556"/>
                <a:gd name="connsiteY29" fmla="*/ 206720 h 383057"/>
                <a:gd name="connsiteX30" fmla="*/ 3246052 w 5071556"/>
                <a:gd name="connsiteY30" fmla="*/ 267697 h 383057"/>
                <a:gd name="connsiteX31" fmla="*/ 3079159 w 5071556"/>
                <a:gd name="connsiteY31" fmla="*/ 378321 h 383057"/>
                <a:gd name="connsiteX32" fmla="*/ 2912266 w 5071556"/>
                <a:gd name="connsiteY32" fmla="*/ 267697 h 383057"/>
                <a:gd name="connsiteX33" fmla="*/ 2899955 w 5071556"/>
                <a:gd name="connsiteY33" fmla="*/ 206720 h 383057"/>
                <a:gd name="connsiteX34" fmla="*/ 2896109 w 5071556"/>
                <a:gd name="connsiteY34" fmla="*/ 206720 h 383057"/>
                <a:gd name="connsiteX35" fmla="*/ 2883798 w 5071556"/>
                <a:gd name="connsiteY35" fmla="*/ 267697 h 383057"/>
                <a:gd name="connsiteX36" fmla="*/ 2716905 w 5071556"/>
                <a:gd name="connsiteY36" fmla="*/ 378321 h 383057"/>
                <a:gd name="connsiteX37" fmla="*/ 2550012 w 5071556"/>
                <a:gd name="connsiteY37" fmla="*/ 267697 h 383057"/>
                <a:gd name="connsiteX38" fmla="*/ 2537701 w 5071556"/>
                <a:gd name="connsiteY38" fmla="*/ 206720 h 383057"/>
                <a:gd name="connsiteX39" fmla="*/ 2533855 w 5071556"/>
                <a:gd name="connsiteY39" fmla="*/ 206720 h 383057"/>
                <a:gd name="connsiteX40" fmla="*/ 2521544 w 5071556"/>
                <a:gd name="connsiteY40" fmla="*/ 267697 h 383057"/>
                <a:gd name="connsiteX41" fmla="*/ 2354651 w 5071556"/>
                <a:gd name="connsiteY41" fmla="*/ 378321 h 383057"/>
                <a:gd name="connsiteX42" fmla="*/ 2187758 w 5071556"/>
                <a:gd name="connsiteY42" fmla="*/ 267697 h 383057"/>
                <a:gd name="connsiteX43" fmla="*/ 2175447 w 5071556"/>
                <a:gd name="connsiteY43" fmla="*/ 206720 h 383057"/>
                <a:gd name="connsiteX44" fmla="*/ 2171601 w 5071556"/>
                <a:gd name="connsiteY44" fmla="*/ 206720 h 383057"/>
                <a:gd name="connsiteX45" fmla="*/ 2159290 w 5071556"/>
                <a:gd name="connsiteY45" fmla="*/ 267697 h 383057"/>
                <a:gd name="connsiteX46" fmla="*/ 1992397 w 5071556"/>
                <a:gd name="connsiteY46" fmla="*/ 378321 h 383057"/>
                <a:gd name="connsiteX47" fmla="*/ 1825504 w 5071556"/>
                <a:gd name="connsiteY47" fmla="*/ 267697 h 383057"/>
                <a:gd name="connsiteX48" fmla="*/ 1813193 w 5071556"/>
                <a:gd name="connsiteY48" fmla="*/ 206720 h 383057"/>
                <a:gd name="connsiteX49" fmla="*/ 1809347 w 5071556"/>
                <a:gd name="connsiteY49" fmla="*/ 206720 h 383057"/>
                <a:gd name="connsiteX50" fmla="*/ 1797036 w 5071556"/>
                <a:gd name="connsiteY50" fmla="*/ 267697 h 383057"/>
                <a:gd name="connsiteX51" fmla="*/ 1630143 w 5071556"/>
                <a:gd name="connsiteY51" fmla="*/ 378321 h 383057"/>
                <a:gd name="connsiteX52" fmla="*/ 1463250 w 5071556"/>
                <a:gd name="connsiteY52" fmla="*/ 267697 h 383057"/>
                <a:gd name="connsiteX53" fmla="*/ 1450940 w 5071556"/>
                <a:gd name="connsiteY53" fmla="*/ 206720 h 383057"/>
                <a:gd name="connsiteX54" fmla="*/ 1447093 w 5071556"/>
                <a:gd name="connsiteY54" fmla="*/ 206720 h 383057"/>
                <a:gd name="connsiteX55" fmla="*/ 1434782 w 5071556"/>
                <a:gd name="connsiteY55" fmla="*/ 267697 h 383057"/>
                <a:gd name="connsiteX56" fmla="*/ 1267889 w 5071556"/>
                <a:gd name="connsiteY56" fmla="*/ 378321 h 383057"/>
                <a:gd name="connsiteX57" fmla="*/ 1100996 w 5071556"/>
                <a:gd name="connsiteY57" fmla="*/ 267697 h 383057"/>
                <a:gd name="connsiteX58" fmla="*/ 1088686 w 5071556"/>
                <a:gd name="connsiteY58" fmla="*/ 206720 h 383057"/>
                <a:gd name="connsiteX59" fmla="*/ 1084839 w 5071556"/>
                <a:gd name="connsiteY59" fmla="*/ 206720 h 383057"/>
                <a:gd name="connsiteX60" fmla="*/ 1072529 w 5071556"/>
                <a:gd name="connsiteY60" fmla="*/ 267697 h 383057"/>
                <a:gd name="connsiteX61" fmla="*/ 905635 w 5071556"/>
                <a:gd name="connsiteY61" fmla="*/ 378321 h 383057"/>
                <a:gd name="connsiteX62" fmla="*/ 738742 w 5071556"/>
                <a:gd name="connsiteY62" fmla="*/ 267697 h 383057"/>
                <a:gd name="connsiteX63" fmla="*/ 726432 w 5071556"/>
                <a:gd name="connsiteY63" fmla="*/ 206720 h 383057"/>
                <a:gd name="connsiteX64" fmla="*/ 722585 w 5071556"/>
                <a:gd name="connsiteY64" fmla="*/ 206720 h 383057"/>
                <a:gd name="connsiteX65" fmla="*/ 710275 w 5071556"/>
                <a:gd name="connsiteY65" fmla="*/ 267697 h 383057"/>
                <a:gd name="connsiteX66" fmla="*/ 543381 w 5071556"/>
                <a:gd name="connsiteY66" fmla="*/ 378321 h 383057"/>
                <a:gd name="connsiteX67" fmla="*/ 376488 w 5071556"/>
                <a:gd name="connsiteY67" fmla="*/ 267697 h 383057"/>
                <a:gd name="connsiteX68" fmla="*/ 364178 w 5071556"/>
                <a:gd name="connsiteY68" fmla="*/ 206720 h 383057"/>
                <a:gd name="connsiteX69" fmla="*/ 360331 w 5071556"/>
                <a:gd name="connsiteY69" fmla="*/ 206720 h 383057"/>
                <a:gd name="connsiteX70" fmla="*/ 348021 w 5071556"/>
                <a:gd name="connsiteY70" fmla="*/ 267697 h 383057"/>
                <a:gd name="connsiteX71" fmla="*/ 181127 w 5071556"/>
                <a:gd name="connsiteY71" fmla="*/ 378321 h 383057"/>
                <a:gd name="connsiteX72" fmla="*/ 0 w 5071556"/>
                <a:gd name="connsiteY72" fmla="*/ 197194 h 383057"/>
                <a:gd name="connsiteX73" fmla="*/ 7262 w 5071556"/>
                <a:gd name="connsiteY73" fmla="*/ 161223 h 383057"/>
                <a:gd name="connsiteX74" fmla="*/ 0 w 5071556"/>
                <a:gd name="connsiteY74" fmla="*/ 143691 h 383057"/>
                <a:gd name="connsiteX75" fmla="*/ 0 w 5071556"/>
                <a:gd name="connsiteY75" fmla="*/ 63029 h 383057"/>
                <a:gd name="connsiteX76" fmla="*/ 63029 w 5071556"/>
                <a:gd name="connsiteY76" fmla="*/ 0 h 38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5071556" h="383057">
                  <a:moveTo>
                    <a:pt x="63029" y="0"/>
                  </a:moveTo>
                  <a:lnTo>
                    <a:pt x="5008527" y="0"/>
                  </a:lnTo>
                  <a:cubicBezTo>
                    <a:pt x="5043337" y="0"/>
                    <a:pt x="5071556" y="28219"/>
                    <a:pt x="5071556" y="63029"/>
                  </a:cubicBezTo>
                  <a:lnTo>
                    <a:pt x="5071556" y="143691"/>
                  </a:lnTo>
                  <a:lnTo>
                    <a:pt x="5063651" y="162775"/>
                  </a:lnTo>
                  <a:lnTo>
                    <a:pt x="5071556" y="201930"/>
                  </a:lnTo>
                  <a:cubicBezTo>
                    <a:pt x="5071556" y="301964"/>
                    <a:pt x="4990463" y="383057"/>
                    <a:pt x="4890429" y="383057"/>
                  </a:cubicBezTo>
                  <a:cubicBezTo>
                    <a:pt x="4815404" y="383057"/>
                    <a:pt x="4751032" y="337442"/>
                    <a:pt x="4723536" y="272433"/>
                  </a:cubicBezTo>
                  <a:lnTo>
                    <a:pt x="4710269" y="206720"/>
                  </a:lnTo>
                  <a:lnTo>
                    <a:pt x="4707379" y="206720"/>
                  </a:lnTo>
                  <a:lnTo>
                    <a:pt x="4695068" y="267697"/>
                  </a:lnTo>
                  <a:cubicBezTo>
                    <a:pt x="4667572" y="332706"/>
                    <a:pt x="4603200" y="378321"/>
                    <a:pt x="4528175" y="378321"/>
                  </a:cubicBezTo>
                  <a:cubicBezTo>
                    <a:pt x="4453149" y="378321"/>
                    <a:pt x="4388778" y="332706"/>
                    <a:pt x="4361282" y="267697"/>
                  </a:cubicBezTo>
                  <a:lnTo>
                    <a:pt x="4348971" y="206720"/>
                  </a:lnTo>
                  <a:lnTo>
                    <a:pt x="4345125" y="206720"/>
                  </a:lnTo>
                  <a:lnTo>
                    <a:pt x="4332814" y="267697"/>
                  </a:lnTo>
                  <a:cubicBezTo>
                    <a:pt x="4305318" y="332706"/>
                    <a:pt x="4240946" y="378321"/>
                    <a:pt x="4165921" y="378321"/>
                  </a:cubicBezTo>
                  <a:cubicBezTo>
                    <a:pt x="4090896" y="378321"/>
                    <a:pt x="4026524" y="332706"/>
                    <a:pt x="3999028" y="267697"/>
                  </a:cubicBezTo>
                  <a:lnTo>
                    <a:pt x="3986717" y="206720"/>
                  </a:lnTo>
                  <a:lnTo>
                    <a:pt x="3982871" y="206720"/>
                  </a:lnTo>
                  <a:lnTo>
                    <a:pt x="3970560" y="267697"/>
                  </a:lnTo>
                  <a:cubicBezTo>
                    <a:pt x="3943064" y="332706"/>
                    <a:pt x="3878693" y="378321"/>
                    <a:pt x="3803667" y="378321"/>
                  </a:cubicBezTo>
                  <a:cubicBezTo>
                    <a:pt x="3728642" y="378321"/>
                    <a:pt x="3664270" y="332706"/>
                    <a:pt x="3636774" y="267697"/>
                  </a:cubicBezTo>
                  <a:lnTo>
                    <a:pt x="3624463" y="206720"/>
                  </a:lnTo>
                  <a:lnTo>
                    <a:pt x="3620617" y="206720"/>
                  </a:lnTo>
                  <a:lnTo>
                    <a:pt x="3608306" y="267697"/>
                  </a:lnTo>
                  <a:cubicBezTo>
                    <a:pt x="3580810" y="332706"/>
                    <a:pt x="3516438" y="378321"/>
                    <a:pt x="3441413" y="378321"/>
                  </a:cubicBezTo>
                  <a:cubicBezTo>
                    <a:pt x="3366387" y="378321"/>
                    <a:pt x="3302016" y="332706"/>
                    <a:pt x="3274520" y="267697"/>
                  </a:cubicBezTo>
                  <a:lnTo>
                    <a:pt x="3262209" y="206720"/>
                  </a:lnTo>
                  <a:lnTo>
                    <a:pt x="3258363" y="206720"/>
                  </a:lnTo>
                  <a:lnTo>
                    <a:pt x="3246052" y="267697"/>
                  </a:lnTo>
                  <a:cubicBezTo>
                    <a:pt x="3218556" y="332706"/>
                    <a:pt x="3154184" y="378321"/>
                    <a:pt x="3079159" y="378321"/>
                  </a:cubicBezTo>
                  <a:cubicBezTo>
                    <a:pt x="3004133" y="378321"/>
                    <a:pt x="2939762" y="332706"/>
                    <a:pt x="2912266" y="267697"/>
                  </a:cubicBezTo>
                  <a:lnTo>
                    <a:pt x="2899955" y="206720"/>
                  </a:lnTo>
                  <a:lnTo>
                    <a:pt x="2896109" y="206720"/>
                  </a:lnTo>
                  <a:lnTo>
                    <a:pt x="2883798" y="267697"/>
                  </a:lnTo>
                  <a:cubicBezTo>
                    <a:pt x="2856302" y="332706"/>
                    <a:pt x="2791931" y="378321"/>
                    <a:pt x="2716905" y="378321"/>
                  </a:cubicBezTo>
                  <a:cubicBezTo>
                    <a:pt x="2641880" y="378321"/>
                    <a:pt x="2577508" y="332706"/>
                    <a:pt x="2550012" y="267697"/>
                  </a:cubicBezTo>
                  <a:lnTo>
                    <a:pt x="2537701" y="206720"/>
                  </a:lnTo>
                  <a:lnTo>
                    <a:pt x="2533855" y="206720"/>
                  </a:lnTo>
                  <a:lnTo>
                    <a:pt x="2521544" y="267697"/>
                  </a:lnTo>
                  <a:cubicBezTo>
                    <a:pt x="2494048" y="332706"/>
                    <a:pt x="2429677" y="378321"/>
                    <a:pt x="2354651" y="378321"/>
                  </a:cubicBezTo>
                  <a:cubicBezTo>
                    <a:pt x="2279626" y="378321"/>
                    <a:pt x="2215254" y="332706"/>
                    <a:pt x="2187758" y="267697"/>
                  </a:cubicBezTo>
                  <a:lnTo>
                    <a:pt x="2175447" y="206720"/>
                  </a:lnTo>
                  <a:lnTo>
                    <a:pt x="2171601" y="206720"/>
                  </a:lnTo>
                  <a:lnTo>
                    <a:pt x="2159290" y="267697"/>
                  </a:lnTo>
                  <a:cubicBezTo>
                    <a:pt x="2131794" y="332706"/>
                    <a:pt x="2067423" y="378321"/>
                    <a:pt x="1992397" y="378321"/>
                  </a:cubicBezTo>
                  <a:cubicBezTo>
                    <a:pt x="1917372" y="378321"/>
                    <a:pt x="1853000" y="332706"/>
                    <a:pt x="1825504" y="267697"/>
                  </a:cubicBezTo>
                  <a:lnTo>
                    <a:pt x="1813193" y="206720"/>
                  </a:lnTo>
                  <a:lnTo>
                    <a:pt x="1809347" y="206720"/>
                  </a:lnTo>
                  <a:lnTo>
                    <a:pt x="1797036" y="267697"/>
                  </a:lnTo>
                  <a:cubicBezTo>
                    <a:pt x="1769540" y="332706"/>
                    <a:pt x="1705169" y="378321"/>
                    <a:pt x="1630143" y="378321"/>
                  </a:cubicBezTo>
                  <a:cubicBezTo>
                    <a:pt x="1555118" y="378321"/>
                    <a:pt x="1490747" y="332706"/>
                    <a:pt x="1463250" y="267697"/>
                  </a:cubicBezTo>
                  <a:lnTo>
                    <a:pt x="1450940" y="206720"/>
                  </a:lnTo>
                  <a:lnTo>
                    <a:pt x="1447093" y="206720"/>
                  </a:lnTo>
                  <a:lnTo>
                    <a:pt x="1434782" y="267697"/>
                  </a:lnTo>
                  <a:cubicBezTo>
                    <a:pt x="1407286" y="332706"/>
                    <a:pt x="1342915" y="378321"/>
                    <a:pt x="1267889" y="378321"/>
                  </a:cubicBezTo>
                  <a:cubicBezTo>
                    <a:pt x="1192864" y="378321"/>
                    <a:pt x="1128493" y="332706"/>
                    <a:pt x="1100996" y="267697"/>
                  </a:cubicBezTo>
                  <a:lnTo>
                    <a:pt x="1088686" y="206720"/>
                  </a:lnTo>
                  <a:lnTo>
                    <a:pt x="1084839" y="206720"/>
                  </a:lnTo>
                  <a:lnTo>
                    <a:pt x="1072529" y="267697"/>
                  </a:lnTo>
                  <a:cubicBezTo>
                    <a:pt x="1045032" y="332706"/>
                    <a:pt x="980661" y="378321"/>
                    <a:pt x="905635" y="378321"/>
                  </a:cubicBezTo>
                  <a:cubicBezTo>
                    <a:pt x="830610" y="378321"/>
                    <a:pt x="766239" y="332706"/>
                    <a:pt x="738742" y="267697"/>
                  </a:cubicBezTo>
                  <a:lnTo>
                    <a:pt x="726432" y="206720"/>
                  </a:lnTo>
                  <a:lnTo>
                    <a:pt x="722585" y="206720"/>
                  </a:lnTo>
                  <a:lnTo>
                    <a:pt x="710275" y="267697"/>
                  </a:lnTo>
                  <a:cubicBezTo>
                    <a:pt x="682778" y="332706"/>
                    <a:pt x="618407" y="378321"/>
                    <a:pt x="543381" y="378321"/>
                  </a:cubicBezTo>
                  <a:cubicBezTo>
                    <a:pt x="468356" y="378321"/>
                    <a:pt x="403985" y="332706"/>
                    <a:pt x="376488" y="267697"/>
                  </a:cubicBezTo>
                  <a:lnTo>
                    <a:pt x="364178" y="206720"/>
                  </a:lnTo>
                  <a:lnTo>
                    <a:pt x="360331" y="206720"/>
                  </a:lnTo>
                  <a:lnTo>
                    <a:pt x="348021" y="267697"/>
                  </a:lnTo>
                  <a:cubicBezTo>
                    <a:pt x="320524" y="332706"/>
                    <a:pt x="256153" y="378321"/>
                    <a:pt x="181127" y="378321"/>
                  </a:cubicBezTo>
                  <a:cubicBezTo>
                    <a:pt x="81093" y="378321"/>
                    <a:pt x="0" y="297228"/>
                    <a:pt x="0" y="197194"/>
                  </a:cubicBezTo>
                  <a:lnTo>
                    <a:pt x="7262" y="161223"/>
                  </a:lnTo>
                  <a:lnTo>
                    <a:pt x="0" y="143691"/>
                  </a:lnTo>
                  <a:lnTo>
                    <a:pt x="0" y="63029"/>
                  </a:lnTo>
                  <a:cubicBezTo>
                    <a:pt x="0" y="28219"/>
                    <a:pt x="28219" y="0"/>
                    <a:pt x="63029" y="0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8102601" y="3852498"/>
            <a:ext cx="718809" cy="2342192"/>
            <a:chOff x="8102601" y="3852498"/>
            <a:chExt cx="718809" cy="2342192"/>
          </a:xfrm>
        </p:grpSpPr>
        <p:sp>
          <p:nvSpPr>
            <p:cNvPr id="101" name="모서리가 둥근 직사각형 100"/>
            <p:cNvSpPr/>
            <p:nvPr/>
          </p:nvSpPr>
          <p:spPr>
            <a:xfrm>
              <a:off x="8102601" y="3852498"/>
              <a:ext cx="95250" cy="2342192"/>
            </a:xfrm>
            <a:prstGeom prst="roundRect">
              <a:avLst>
                <a:gd name="adj" fmla="val 50000"/>
              </a:avLst>
            </a:prstGeom>
            <a:solidFill>
              <a:srgbClr val="774B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모서리가 둥근 직사각형 102"/>
            <p:cNvSpPr/>
            <p:nvPr/>
          </p:nvSpPr>
          <p:spPr>
            <a:xfrm rot="16200000">
              <a:off x="8437224" y="3837360"/>
              <a:ext cx="95250" cy="648000"/>
            </a:xfrm>
            <a:prstGeom prst="roundRect">
              <a:avLst>
                <a:gd name="adj" fmla="val 50000"/>
              </a:avLst>
            </a:prstGeom>
            <a:solidFill>
              <a:srgbClr val="774B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모서리가 둥근 직사각형 101"/>
            <p:cNvSpPr/>
            <p:nvPr/>
          </p:nvSpPr>
          <p:spPr>
            <a:xfrm>
              <a:off x="8726160" y="3852498"/>
              <a:ext cx="95250" cy="2342192"/>
            </a:xfrm>
            <a:prstGeom prst="roundRect">
              <a:avLst>
                <a:gd name="adj" fmla="val 50000"/>
              </a:avLst>
            </a:prstGeom>
            <a:solidFill>
              <a:srgbClr val="774B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모서리가 둥근 직사각형 103"/>
            <p:cNvSpPr/>
            <p:nvPr/>
          </p:nvSpPr>
          <p:spPr>
            <a:xfrm rot="16200000">
              <a:off x="8425004" y="4192082"/>
              <a:ext cx="95250" cy="648000"/>
            </a:xfrm>
            <a:prstGeom prst="roundRect">
              <a:avLst>
                <a:gd name="adj" fmla="val 50000"/>
              </a:avLst>
            </a:prstGeom>
            <a:solidFill>
              <a:srgbClr val="774B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모서리가 둥근 직사각형 104"/>
            <p:cNvSpPr/>
            <p:nvPr/>
          </p:nvSpPr>
          <p:spPr>
            <a:xfrm rot="16200000">
              <a:off x="8412784" y="4546804"/>
              <a:ext cx="95250" cy="648000"/>
            </a:xfrm>
            <a:prstGeom prst="roundRect">
              <a:avLst>
                <a:gd name="adj" fmla="val 50000"/>
              </a:avLst>
            </a:prstGeom>
            <a:solidFill>
              <a:srgbClr val="774B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모서리가 둥근 직사각형 105"/>
            <p:cNvSpPr/>
            <p:nvPr/>
          </p:nvSpPr>
          <p:spPr>
            <a:xfrm rot="16200000">
              <a:off x="8400564" y="4901526"/>
              <a:ext cx="95250" cy="648000"/>
            </a:xfrm>
            <a:prstGeom prst="roundRect">
              <a:avLst>
                <a:gd name="adj" fmla="val 50000"/>
              </a:avLst>
            </a:prstGeom>
            <a:solidFill>
              <a:srgbClr val="774B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모서리가 둥근 직사각형 106"/>
            <p:cNvSpPr/>
            <p:nvPr/>
          </p:nvSpPr>
          <p:spPr>
            <a:xfrm rot="16200000">
              <a:off x="8403930" y="5256249"/>
              <a:ext cx="95250" cy="648000"/>
            </a:xfrm>
            <a:prstGeom prst="roundRect">
              <a:avLst>
                <a:gd name="adj" fmla="val 50000"/>
              </a:avLst>
            </a:prstGeom>
            <a:solidFill>
              <a:srgbClr val="774B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모서리가 둥근 직사각형 107"/>
            <p:cNvSpPr/>
            <p:nvPr/>
          </p:nvSpPr>
          <p:spPr>
            <a:xfrm rot="16200000">
              <a:off x="8412784" y="5602893"/>
              <a:ext cx="95250" cy="648000"/>
            </a:xfrm>
            <a:prstGeom prst="roundRect">
              <a:avLst>
                <a:gd name="adj" fmla="val 50000"/>
              </a:avLst>
            </a:prstGeom>
            <a:solidFill>
              <a:srgbClr val="774B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265043" y="6064696"/>
            <a:ext cx="11661913" cy="680661"/>
            <a:chOff x="265043" y="6064696"/>
            <a:chExt cx="11661913" cy="680661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265043" y="6082748"/>
              <a:ext cx="11661913" cy="662609"/>
            </a:xfrm>
            <a:prstGeom prst="roundRect">
              <a:avLst>
                <a:gd name="adj" fmla="val 50000"/>
              </a:avLst>
            </a:prstGeom>
            <a:solidFill>
              <a:srgbClr val="A67B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3"/>
            <a:srcRect t="17770" r="1372" b="20476"/>
            <a:stretch>
              <a:fillRect/>
            </a:stretch>
          </p:blipFill>
          <p:spPr>
            <a:xfrm>
              <a:off x="352126" y="6082747"/>
              <a:ext cx="11574830" cy="662610"/>
            </a:xfrm>
            <a:custGeom>
              <a:avLst/>
              <a:gdLst>
                <a:gd name="connsiteX0" fmla="*/ 244221 w 11574830"/>
                <a:gd name="connsiteY0" fmla="*/ 0 h 662610"/>
                <a:gd name="connsiteX1" fmla="*/ 11243525 w 11574830"/>
                <a:gd name="connsiteY1" fmla="*/ 0 h 662610"/>
                <a:gd name="connsiteX2" fmla="*/ 11574830 w 11574830"/>
                <a:gd name="connsiteY2" fmla="*/ 331305 h 662610"/>
                <a:gd name="connsiteX3" fmla="*/ 11574829 w 11574830"/>
                <a:gd name="connsiteY3" fmla="*/ 331305 h 662610"/>
                <a:gd name="connsiteX4" fmla="*/ 11243524 w 11574830"/>
                <a:gd name="connsiteY4" fmla="*/ 662610 h 662610"/>
                <a:gd name="connsiteX5" fmla="*/ 244221 w 11574830"/>
                <a:gd name="connsiteY5" fmla="*/ 662609 h 662610"/>
                <a:gd name="connsiteX6" fmla="*/ 9953 w 11574830"/>
                <a:gd name="connsiteY6" fmla="*/ 565572 h 662610"/>
                <a:gd name="connsiteX7" fmla="*/ 0 w 11574830"/>
                <a:gd name="connsiteY7" fmla="*/ 553509 h 662610"/>
                <a:gd name="connsiteX8" fmla="*/ 0 w 11574830"/>
                <a:gd name="connsiteY8" fmla="*/ 109100 h 662610"/>
                <a:gd name="connsiteX9" fmla="*/ 9953 w 11574830"/>
                <a:gd name="connsiteY9" fmla="*/ 97037 h 662610"/>
                <a:gd name="connsiteX10" fmla="*/ 244221 w 11574830"/>
                <a:gd name="connsiteY10" fmla="*/ 0 h 662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574830" h="662610">
                  <a:moveTo>
                    <a:pt x="244221" y="0"/>
                  </a:moveTo>
                  <a:lnTo>
                    <a:pt x="11243525" y="0"/>
                  </a:lnTo>
                  <a:cubicBezTo>
                    <a:pt x="11426500" y="0"/>
                    <a:pt x="11574830" y="148330"/>
                    <a:pt x="11574830" y="331305"/>
                  </a:cubicBezTo>
                  <a:lnTo>
                    <a:pt x="11574829" y="331305"/>
                  </a:lnTo>
                  <a:cubicBezTo>
                    <a:pt x="11574829" y="514280"/>
                    <a:pt x="11426499" y="662610"/>
                    <a:pt x="11243524" y="662610"/>
                  </a:cubicBezTo>
                  <a:lnTo>
                    <a:pt x="244221" y="662609"/>
                  </a:lnTo>
                  <a:cubicBezTo>
                    <a:pt x="152734" y="662609"/>
                    <a:pt x="69907" y="625527"/>
                    <a:pt x="9953" y="565572"/>
                  </a:cubicBezTo>
                  <a:lnTo>
                    <a:pt x="0" y="553509"/>
                  </a:lnTo>
                  <a:lnTo>
                    <a:pt x="0" y="109100"/>
                  </a:lnTo>
                  <a:lnTo>
                    <a:pt x="9953" y="97037"/>
                  </a:lnTo>
                  <a:cubicBezTo>
                    <a:pt x="69907" y="37083"/>
                    <a:pt x="152734" y="0"/>
                    <a:pt x="244221" y="0"/>
                  </a:cubicBezTo>
                  <a:close/>
                </a:path>
              </a:pathLst>
            </a:custGeom>
          </p:spPr>
        </p:pic>
        <p:sp>
          <p:nvSpPr>
            <p:cNvPr id="47" name="자유형 46"/>
            <p:cNvSpPr/>
            <p:nvPr/>
          </p:nvSpPr>
          <p:spPr>
            <a:xfrm>
              <a:off x="265045" y="6064696"/>
              <a:ext cx="11661910" cy="385161"/>
            </a:xfrm>
            <a:custGeom>
              <a:avLst/>
              <a:gdLst>
                <a:gd name="connsiteX0" fmla="*/ 564287 w 11661910"/>
                <a:gd name="connsiteY0" fmla="*/ 0 h 385161"/>
                <a:gd name="connsiteX1" fmla="*/ 564297 w 11661910"/>
                <a:gd name="connsiteY1" fmla="*/ 1 h 385161"/>
                <a:gd name="connsiteX2" fmla="*/ 11579364 w 11661910"/>
                <a:gd name="connsiteY2" fmla="*/ 1 h 385161"/>
                <a:gd name="connsiteX3" fmla="*/ 11661909 w 11661910"/>
                <a:gd name="connsiteY3" fmla="*/ 82546 h 385161"/>
                <a:gd name="connsiteX4" fmla="*/ 11661909 w 11661910"/>
                <a:gd name="connsiteY4" fmla="*/ 138395 h 385161"/>
                <a:gd name="connsiteX5" fmla="*/ 11655987 w 11661910"/>
                <a:gd name="connsiteY5" fmla="*/ 167727 h 385161"/>
                <a:gd name="connsiteX6" fmla="*/ 11661910 w 11661910"/>
                <a:gd name="connsiteY6" fmla="*/ 197065 h 385161"/>
                <a:gd name="connsiteX7" fmla="*/ 11473814 w 11661910"/>
                <a:gd name="connsiteY7" fmla="*/ 385161 h 385161"/>
                <a:gd name="connsiteX8" fmla="*/ 11300499 w 11661910"/>
                <a:gd name="connsiteY8" fmla="*/ 270281 h 385161"/>
                <a:gd name="connsiteX9" fmla="*/ 11290538 w 11661910"/>
                <a:gd name="connsiteY9" fmla="*/ 220940 h 385161"/>
                <a:gd name="connsiteX10" fmla="*/ 11280899 w 11661910"/>
                <a:gd name="connsiteY10" fmla="*/ 220940 h 385161"/>
                <a:gd name="connsiteX11" fmla="*/ 11270938 w 11661910"/>
                <a:gd name="connsiteY11" fmla="*/ 270281 h 385161"/>
                <a:gd name="connsiteX12" fmla="*/ 11097623 w 11661910"/>
                <a:gd name="connsiteY12" fmla="*/ 385161 h 385161"/>
                <a:gd name="connsiteX13" fmla="*/ 10924308 w 11661910"/>
                <a:gd name="connsiteY13" fmla="*/ 270281 h 385161"/>
                <a:gd name="connsiteX14" fmla="*/ 10914347 w 11661910"/>
                <a:gd name="connsiteY14" fmla="*/ 220940 h 385161"/>
                <a:gd name="connsiteX15" fmla="*/ 10904708 w 11661910"/>
                <a:gd name="connsiteY15" fmla="*/ 220940 h 385161"/>
                <a:gd name="connsiteX16" fmla="*/ 10894747 w 11661910"/>
                <a:gd name="connsiteY16" fmla="*/ 270281 h 385161"/>
                <a:gd name="connsiteX17" fmla="*/ 10721432 w 11661910"/>
                <a:gd name="connsiteY17" fmla="*/ 385161 h 385161"/>
                <a:gd name="connsiteX18" fmla="*/ 10548117 w 11661910"/>
                <a:gd name="connsiteY18" fmla="*/ 270281 h 385161"/>
                <a:gd name="connsiteX19" fmla="*/ 10538156 w 11661910"/>
                <a:gd name="connsiteY19" fmla="*/ 220940 h 385161"/>
                <a:gd name="connsiteX20" fmla="*/ 10528518 w 11661910"/>
                <a:gd name="connsiteY20" fmla="*/ 220940 h 385161"/>
                <a:gd name="connsiteX21" fmla="*/ 10518557 w 11661910"/>
                <a:gd name="connsiteY21" fmla="*/ 270281 h 385161"/>
                <a:gd name="connsiteX22" fmla="*/ 10345242 w 11661910"/>
                <a:gd name="connsiteY22" fmla="*/ 385161 h 385161"/>
                <a:gd name="connsiteX23" fmla="*/ 10171927 w 11661910"/>
                <a:gd name="connsiteY23" fmla="*/ 270281 h 385161"/>
                <a:gd name="connsiteX24" fmla="*/ 10161966 w 11661910"/>
                <a:gd name="connsiteY24" fmla="*/ 220940 h 385161"/>
                <a:gd name="connsiteX25" fmla="*/ 10152327 w 11661910"/>
                <a:gd name="connsiteY25" fmla="*/ 220940 h 385161"/>
                <a:gd name="connsiteX26" fmla="*/ 10142366 w 11661910"/>
                <a:gd name="connsiteY26" fmla="*/ 270281 h 385161"/>
                <a:gd name="connsiteX27" fmla="*/ 9969051 w 11661910"/>
                <a:gd name="connsiteY27" fmla="*/ 385161 h 385161"/>
                <a:gd name="connsiteX28" fmla="*/ 9795736 w 11661910"/>
                <a:gd name="connsiteY28" fmla="*/ 270281 h 385161"/>
                <a:gd name="connsiteX29" fmla="*/ 9785775 w 11661910"/>
                <a:gd name="connsiteY29" fmla="*/ 220940 h 385161"/>
                <a:gd name="connsiteX30" fmla="*/ 9776136 w 11661910"/>
                <a:gd name="connsiteY30" fmla="*/ 220940 h 385161"/>
                <a:gd name="connsiteX31" fmla="*/ 9766175 w 11661910"/>
                <a:gd name="connsiteY31" fmla="*/ 270281 h 385161"/>
                <a:gd name="connsiteX32" fmla="*/ 9592860 w 11661910"/>
                <a:gd name="connsiteY32" fmla="*/ 385161 h 385161"/>
                <a:gd name="connsiteX33" fmla="*/ 9419545 w 11661910"/>
                <a:gd name="connsiteY33" fmla="*/ 270281 h 385161"/>
                <a:gd name="connsiteX34" fmla="*/ 9409584 w 11661910"/>
                <a:gd name="connsiteY34" fmla="*/ 220940 h 385161"/>
                <a:gd name="connsiteX35" fmla="*/ 9399945 w 11661910"/>
                <a:gd name="connsiteY35" fmla="*/ 220940 h 385161"/>
                <a:gd name="connsiteX36" fmla="*/ 9389984 w 11661910"/>
                <a:gd name="connsiteY36" fmla="*/ 270281 h 385161"/>
                <a:gd name="connsiteX37" fmla="*/ 9216669 w 11661910"/>
                <a:gd name="connsiteY37" fmla="*/ 385161 h 385161"/>
                <a:gd name="connsiteX38" fmla="*/ 9043354 w 11661910"/>
                <a:gd name="connsiteY38" fmla="*/ 270281 h 385161"/>
                <a:gd name="connsiteX39" fmla="*/ 9033393 w 11661910"/>
                <a:gd name="connsiteY39" fmla="*/ 220940 h 385161"/>
                <a:gd name="connsiteX40" fmla="*/ 9023754 w 11661910"/>
                <a:gd name="connsiteY40" fmla="*/ 220940 h 385161"/>
                <a:gd name="connsiteX41" fmla="*/ 9013793 w 11661910"/>
                <a:gd name="connsiteY41" fmla="*/ 270281 h 385161"/>
                <a:gd name="connsiteX42" fmla="*/ 8840478 w 11661910"/>
                <a:gd name="connsiteY42" fmla="*/ 385161 h 385161"/>
                <a:gd name="connsiteX43" fmla="*/ 8667163 w 11661910"/>
                <a:gd name="connsiteY43" fmla="*/ 270281 h 385161"/>
                <a:gd name="connsiteX44" fmla="*/ 8657202 w 11661910"/>
                <a:gd name="connsiteY44" fmla="*/ 220940 h 385161"/>
                <a:gd name="connsiteX45" fmla="*/ 8647563 w 11661910"/>
                <a:gd name="connsiteY45" fmla="*/ 220940 h 385161"/>
                <a:gd name="connsiteX46" fmla="*/ 8637602 w 11661910"/>
                <a:gd name="connsiteY46" fmla="*/ 270281 h 385161"/>
                <a:gd name="connsiteX47" fmla="*/ 8464287 w 11661910"/>
                <a:gd name="connsiteY47" fmla="*/ 385161 h 385161"/>
                <a:gd name="connsiteX48" fmla="*/ 8290972 w 11661910"/>
                <a:gd name="connsiteY48" fmla="*/ 270281 h 385161"/>
                <a:gd name="connsiteX49" fmla="*/ 8281011 w 11661910"/>
                <a:gd name="connsiteY49" fmla="*/ 220940 h 385161"/>
                <a:gd name="connsiteX50" fmla="*/ 8271373 w 11661910"/>
                <a:gd name="connsiteY50" fmla="*/ 220940 h 385161"/>
                <a:gd name="connsiteX51" fmla="*/ 8261412 w 11661910"/>
                <a:gd name="connsiteY51" fmla="*/ 270281 h 385161"/>
                <a:gd name="connsiteX52" fmla="*/ 8088097 w 11661910"/>
                <a:gd name="connsiteY52" fmla="*/ 385161 h 385161"/>
                <a:gd name="connsiteX53" fmla="*/ 7914782 w 11661910"/>
                <a:gd name="connsiteY53" fmla="*/ 270281 h 385161"/>
                <a:gd name="connsiteX54" fmla="*/ 7904821 w 11661910"/>
                <a:gd name="connsiteY54" fmla="*/ 220940 h 385161"/>
                <a:gd name="connsiteX55" fmla="*/ 7895182 w 11661910"/>
                <a:gd name="connsiteY55" fmla="*/ 220940 h 385161"/>
                <a:gd name="connsiteX56" fmla="*/ 7885220 w 11661910"/>
                <a:gd name="connsiteY56" fmla="*/ 270281 h 385161"/>
                <a:gd name="connsiteX57" fmla="*/ 7711906 w 11661910"/>
                <a:gd name="connsiteY57" fmla="*/ 385161 h 385161"/>
                <a:gd name="connsiteX58" fmla="*/ 7538591 w 11661910"/>
                <a:gd name="connsiteY58" fmla="*/ 270281 h 385161"/>
                <a:gd name="connsiteX59" fmla="*/ 7528630 w 11661910"/>
                <a:gd name="connsiteY59" fmla="*/ 220940 h 385161"/>
                <a:gd name="connsiteX60" fmla="*/ 7518991 w 11661910"/>
                <a:gd name="connsiteY60" fmla="*/ 220940 h 385161"/>
                <a:gd name="connsiteX61" fmla="*/ 7509029 w 11661910"/>
                <a:gd name="connsiteY61" fmla="*/ 270281 h 385161"/>
                <a:gd name="connsiteX62" fmla="*/ 7335715 w 11661910"/>
                <a:gd name="connsiteY62" fmla="*/ 385161 h 385161"/>
                <a:gd name="connsiteX63" fmla="*/ 7162400 w 11661910"/>
                <a:gd name="connsiteY63" fmla="*/ 270281 h 385161"/>
                <a:gd name="connsiteX64" fmla="*/ 7152439 w 11661910"/>
                <a:gd name="connsiteY64" fmla="*/ 220940 h 385161"/>
                <a:gd name="connsiteX65" fmla="*/ 7142800 w 11661910"/>
                <a:gd name="connsiteY65" fmla="*/ 220940 h 385161"/>
                <a:gd name="connsiteX66" fmla="*/ 7132838 w 11661910"/>
                <a:gd name="connsiteY66" fmla="*/ 270281 h 385161"/>
                <a:gd name="connsiteX67" fmla="*/ 6959524 w 11661910"/>
                <a:gd name="connsiteY67" fmla="*/ 385161 h 385161"/>
                <a:gd name="connsiteX68" fmla="*/ 6786209 w 11661910"/>
                <a:gd name="connsiteY68" fmla="*/ 270281 h 385161"/>
                <a:gd name="connsiteX69" fmla="*/ 6776248 w 11661910"/>
                <a:gd name="connsiteY69" fmla="*/ 220940 h 385161"/>
                <a:gd name="connsiteX70" fmla="*/ 6766609 w 11661910"/>
                <a:gd name="connsiteY70" fmla="*/ 220940 h 385161"/>
                <a:gd name="connsiteX71" fmla="*/ 6756647 w 11661910"/>
                <a:gd name="connsiteY71" fmla="*/ 270281 h 385161"/>
                <a:gd name="connsiteX72" fmla="*/ 6583333 w 11661910"/>
                <a:gd name="connsiteY72" fmla="*/ 385161 h 385161"/>
                <a:gd name="connsiteX73" fmla="*/ 6410018 w 11661910"/>
                <a:gd name="connsiteY73" fmla="*/ 270281 h 385161"/>
                <a:gd name="connsiteX74" fmla="*/ 6400057 w 11661910"/>
                <a:gd name="connsiteY74" fmla="*/ 220940 h 385161"/>
                <a:gd name="connsiteX75" fmla="*/ 6390418 w 11661910"/>
                <a:gd name="connsiteY75" fmla="*/ 220940 h 385161"/>
                <a:gd name="connsiteX76" fmla="*/ 6380456 w 11661910"/>
                <a:gd name="connsiteY76" fmla="*/ 270281 h 385161"/>
                <a:gd name="connsiteX77" fmla="*/ 6207142 w 11661910"/>
                <a:gd name="connsiteY77" fmla="*/ 385161 h 385161"/>
                <a:gd name="connsiteX78" fmla="*/ 6033827 w 11661910"/>
                <a:gd name="connsiteY78" fmla="*/ 270281 h 385161"/>
                <a:gd name="connsiteX79" fmla="*/ 6023866 w 11661910"/>
                <a:gd name="connsiteY79" fmla="*/ 220940 h 385161"/>
                <a:gd name="connsiteX80" fmla="*/ 6014228 w 11661910"/>
                <a:gd name="connsiteY80" fmla="*/ 220940 h 385161"/>
                <a:gd name="connsiteX81" fmla="*/ 6004266 w 11661910"/>
                <a:gd name="connsiteY81" fmla="*/ 270281 h 385161"/>
                <a:gd name="connsiteX82" fmla="*/ 5830952 w 11661910"/>
                <a:gd name="connsiteY82" fmla="*/ 385161 h 385161"/>
                <a:gd name="connsiteX83" fmla="*/ 5657637 w 11661910"/>
                <a:gd name="connsiteY83" fmla="*/ 270281 h 385161"/>
                <a:gd name="connsiteX84" fmla="*/ 5647676 w 11661910"/>
                <a:gd name="connsiteY84" fmla="*/ 220940 h 385161"/>
                <a:gd name="connsiteX85" fmla="*/ 5638037 w 11661910"/>
                <a:gd name="connsiteY85" fmla="*/ 220940 h 385161"/>
                <a:gd name="connsiteX86" fmla="*/ 5628075 w 11661910"/>
                <a:gd name="connsiteY86" fmla="*/ 270281 h 385161"/>
                <a:gd name="connsiteX87" fmla="*/ 5454761 w 11661910"/>
                <a:gd name="connsiteY87" fmla="*/ 385161 h 385161"/>
                <a:gd name="connsiteX88" fmla="*/ 5281447 w 11661910"/>
                <a:gd name="connsiteY88" fmla="*/ 270281 h 385161"/>
                <a:gd name="connsiteX89" fmla="*/ 5271486 w 11661910"/>
                <a:gd name="connsiteY89" fmla="*/ 220940 h 385161"/>
                <a:gd name="connsiteX90" fmla="*/ 5261846 w 11661910"/>
                <a:gd name="connsiteY90" fmla="*/ 220940 h 385161"/>
                <a:gd name="connsiteX91" fmla="*/ 5251885 w 11661910"/>
                <a:gd name="connsiteY91" fmla="*/ 270281 h 385161"/>
                <a:gd name="connsiteX92" fmla="*/ 5078570 w 11661910"/>
                <a:gd name="connsiteY92" fmla="*/ 385161 h 385161"/>
                <a:gd name="connsiteX93" fmla="*/ 4905256 w 11661910"/>
                <a:gd name="connsiteY93" fmla="*/ 270281 h 385161"/>
                <a:gd name="connsiteX94" fmla="*/ 4895295 w 11661910"/>
                <a:gd name="connsiteY94" fmla="*/ 220940 h 385161"/>
                <a:gd name="connsiteX95" fmla="*/ 4885656 w 11661910"/>
                <a:gd name="connsiteY95" fmla="*/ 220940 h 385161"/>
                <a:gd name="connsiteX96" fmla="*/ 4875694 w 11661910"/>
                <a:gd name="connsiteY96" fmla="*/ 270281 h 385161"/>
                <a:gd name="connsiteX97" fmla="*/ 4702380 w 11661910"/>
                <a:gd name="connsiteY97" fmla="*/ 385161 h 385161"/>
                <a:gd name="connsiteX98" fmla="*/ 4529065 w 11661910"/>
                <a:gd name="connsiteY98" fmla="*/ 270281 h 385161"/>
                <a:gd name="connsiteX99" fmla="*/ 4519103 w 11661910"/>
                <a:gd name="connsiteY99" fmla="*/ 220940 h 385161"/>
                <a:gd name="connsiteX100" fmla="*/ 4509464 w 11661910"/>
                <a:gd name="connsiteY100" fmla="*/ 220940 h 385161"/>
                <a:gd name="connsiteX101" fmla="*/ 4499502 w 11661910"/>
                <a:gd name="connsiteY101" fmla="*/ 270281 h 385161"/>
                <a:gd name="connsiteX102" fmla="*/ 4326188 w 11661910"/>
                <a:gd name="connsiteY102" fmla="*/ 385161 h 385161"/>
                <a:gd name="connsiteX103" fmla="*/ 4152874 w 11661910"/>
                <a:gd name="connsiteY103" fmla="*/ 270281 h 385161"/>
                <a:gd name="connsiteX104" fmla="*/ 4142914 w 11661910"/>
                <a:gd name="connsiteY104" fmla="*/ 220940 h 385161"/>
                <a:gd name="connsiteX105" fmla="*/ 4133273 w 11661910"/>
                <a:gd name="connsiteY105" fmla="*/ 220940 h 385161"/>
                <a:gd name="connsiteX106" fmla="*/ 4123312 w 11661910"/>
                <a:gd name="connsiteY106" fmla="*/ 270281 h 385161"/>
                <a:gd name="connsiteX107" fmla="*/ 3949998 w 11661910"/>
                <a:gd name="connsiteY107" fmla="*/ 385161 h 385161"/>
                <a:gd name="connsiteX108" fmla="*/ 3776685 w 11661910"/>
                <a:gd name="connsiteY108" fmla="*/ 270281 h 385161"/>
                <a:gd name="connsiteX109" fmla="*/ 3766725 w 11661910"/>
                <a:gd name="connsiteY109" fmla="*/ 220940 h 385161"/>
                <a:gd name="connsiteX110" fmla="*/ 3757086 w 11661910"/>
                <a:gd name="connsiteY110" fmla="*/ 220940 h 385161"/>
                <a:gd name="connsiteX111" fmla="*/ 3747125 w 11661910"/>
                <a:gd name="connsiteY111" fmla="*/ 270281 h 385161"/>
                <a:gd name="connsiteX112" fmla="*/ 3573811 w 11661910"/>
                <a:gd name="connsiteY112" fmla="*/ 385161 h 385161"/>
                <a:gd name="connsiteX113" fmla="*/ 3400496 w 11661910"/>
                <a:gd name="connsiteY113" fmla="*/ 270281 h 385161"/>
                <a:gd name="connsiteX114" fmla="*/ 3390535 w 11661910"/>
                <a:gd name="connsiteY114" fmla="*/ 220940 h 385161"/>
                <a:gd name="connsiteX115" fmla="*/ 3380896 w 11661910"/>
                <a:gd name="connsiteY115" fmla="*/ 220940 h 385161"/>
                <a:gd name="connsiteX116" fmla="*/ 3370934 w 11661910"/>
                <a:gd name="connsiteY116" fmla="*/ 270281 h 385161"/>
                <a:gd name="connsiteX117" fmla="*/ 3197619 w 11661910"/>
                <a:gd name="connsiteY117" fmla="*/ 385161 h 385161"/>
                <a:gd name="connsiteX118" fmla="*/ 3024304 w 11661910"/>
                <a:gd name="connsiteY118" fmla="*/ 270281 h 385161"/>
                <a:gd name="connsiteX119" fmla="*/ 3014343 w 11661910"/>
                <a:gd name="connsiteY119" fmla="*/ 220940 h 385161"/>
                <a:gd name="connsiteX120" fmla="*/ 3004704 w 11661910"/>
                <a:gd name="connsiteY120" fmla="*/ 220940 h 385161"/>
                <a:gd name="connsiteX121" fmla="*/ 2994743 w 11661910"/>
                <a:gd name="connsiteY121" fmla="*/ 270281 h 385161"/>
                <a:gd name="connsiteX122" fmla="*/ 2821429 w 11661910"/>
                <a:gd name="connsiteY122" fmla="*/ 385161 h 385161"/>
                <a:gd name="connsiteX123" fmla="*/ 2648115 w 11661910"/>
                <a:gd name="connsiteY123" fmla="*/ 270281 h 385161"/>
                <a:gd name="connsiteX124" fmla="*/ 2638154 w 11661910"/>
                <a:gd name="connsiteY124" fmla="*/ 220940 h 385161"/>
                <a:gd name="connsiteX125" fmla="*/ 2628515 w 11661910"/>
                <a:gd name="connsiteY125" fmla="*/ 220940 h 385161"/>
                <a:gd name="connsiteX126" fmla="*/ 2618554 w 11661910"/>
                <a:gd name="connsiteY126" fmla="*/ 270281 h 385161"/>
                <a:gd name="connsiteX127" fmla="*/ 2445240 w 11661910"/>
                <a:gd name="connsiteY127" fmla="*/ 385161 h 385161"/>
                <a:gd name="connsiteX128" fmla="*/ 2271924 w 11661910"/>
                <a:gd name="connsiteY128" fmla="*/ 270281 h 385161"/>
                <a:gd name="connsiteX129" fmla="*/ 2261962 w 11661910"/>
                <a:gd name="connsiteY129" fmla="*/ 220940 h 385161"/>
                <a:gd name="connsiteX130" fmla="*/ 2252324 w 11661910"/>
                <a:gd name="connsiteY130" fmla="*/ 220940 h 385161"/>
                <a:gd name="connsiteX131" fmla="*/ 2242362 w 11661910"/>
                <a:gd name="connsiteY131" fmla="*/ 270281 h 385161"/>
                <a:gd name="connsiteX132" fmla="*/ 2069048 w 11661910"/>
                <a:gd name="connsiteY132" fmla="*/ 385161 h 385161"/>
                <a:gd name="connsiteX133" fmla="*/ 1895732 w 11661910"/>
                <a:gd name="connsiteY133" fmla="*/ 270281 h 385161"/>
                <a:gd name="connsiteX134" fmla="*/ 1885772 w 11661910"/>
                <a:gd name="connsiteY134" fmla="*/ 220940 h 385161"/>
                <a:gd name="connsiteX135" fmla="*/ 1876132 w 11661910"/>
                <a:gd name="connsiteY135" fmla="*/ 220940 h 385161"/>
                <a:gd name="connsiteX136" fmla="*/ 1866172 w 11661910"/>
                <a:gd name="connsiteY136" fmla="*/ 270281 h 385161"/>
                <a:gd name="connsiteX137" fmla="*/ 1692856 w 11661910"/>
                <a:gd name="connsiteY137" fmla="*/ 385161 h 385161"/>
                <a:gd name="connsiteX138" fmla="*/ 1519541 w 11661910"/>
                <a:gd name="connsiteY138" fmla="*/ 270281 h 385161"/>
                <a:gd name="connsiteX139" fmla="*/ 1509580 w 11661910"/>
                <a:gd name="connsiteY139" fmla="*/ 220940 h 385161"/>
                <a:gd name="connsiteX140" fmla="*/ 1499942 w 11661910"/>
                <a:gd name="connsiteY140" fmla="*/ 220940 h 385161"/>
                <a:gd name="connsiteX141" fmla="*/ 1489981 w 11661910"/>
                <a:gd name="connsiteY141" fmla="*/ 270281 h 385161"/>
                <a:gd name="connsiteX142" fmla="*/ 1316666 w 11661910"/>
                <a:gd name="connsiteY142" fmla="*/ 385161 h 385161"/>
                <a:gd name="connsiteX143" fmla="*/ 1143352 w 11661910"/>
                <a:gd name="connsiteY143" fmla="*/ 270281 h 385161"/>
                <a:gd name="connsiteX144" fmla="*/ 1133390 w 11661910"/>
                <a:gd name="connsiteY144" fmla="*/ 220940 h 385161"/>
                <a:gd name="connsiteX145" fmla="*/ 1123751 w 11661910"/>
                <a:gd name="connsiteY145" fmla="*/ 220940 h 385161"/>
                <a:gd name="connsiteX146" fmla="*/ 1113790 w 11661910"/>
                <a:gd name="connsiteY146" fmla="*/ 270281 h 385161"/>
                <a:gd name="connsiteX147" fmla="*/ 940475 w 11661910"/>
                <a:gd name="connsiteY147" fmla="*/ 385161 h 385161"/>
                <a:gd name="connsiteX148" fmla="*/ 767161 w 11661910"/>
                <a:gd name="connsiteY148" fmla="*/ 270281 h 385161"/>
                <a:gd name="connsiteX149" fmla="*/ 757200 w 11661910"/>
                <a:gd name="connsiteY149" fmla="*/ 220940 h 385161"/>
                <a:gd name="connsiteX150" fmla="*/ 745752 w 11661910"/>
                <a:gd name="connsiteY150" fmla="*/ 220940 h 385161"/>
                <a:gd name="connsiteX151" fmla="*/ 737601 w 11661910"/>
                <a:gd name="connsiteY151" fmla="*/ 261312 h 385161"/>
                <a:gd name="connsiteX152" fmla="*/ 564287 w 11661910"/>
                <a:gd name="connsiteY152" fmla="*/ 376192 h 385161"/>
                <a:gd name="connsiteX153" fmla="*/ 390972 w 11661910"/>
                <a:gd name="connsiteY153" fmla="*/ 261312 h 385161"/>
                <a:gd name="connsiteX154" fmla="*/ 382822 w 11661910"/>
                <a:gd name="connsiteY154" fmla="*/ 220940 h 385161"/>
                <a:gd name="connsiteX155" fmla="*/ 371372 w 11661910"/>
                <a:gd name="connsiteY155" fmla="*/ 220940 h 385161"/>
                <a:gd name="connsiteX156" fmla="*/ 361411 w 11661910"/>
                <a:gd name="connsiteY156" fmla="*/ 270281 h 385161"/>
                <a:gd name="connsiteX157" fmla="*/ 188096 w 11661910"/>
                <a:gd name="connsiteY157" fmla="*/ 385161 h 385161"/>
                <a:gd name="connsiteX158" fmla="*/ 0 w 11661910"/>
                <a:gd name="connsiteY158" fmla="*/ 197065 h 385161"/>
                <a:gd name="connsiteX159" fmla="*/ 5923 w 11661910"/>
                <a:gd name="connsiteY159" fmla="*/ 167727 h 385161"/>
                <a:gd name="connsiteX160" fmla="*/ 1 w 11661910"/>
                <a:gd name="connsiteY160" fmla="*/ 138395 h 385161"/>
                <a:gd name="connsiteX161" fmla="*/ 1 w 11661910"/>
                <a:gd name="connsiteY161" fmla="*/ 82546 h 385161"/>
                <a:gd name="connsiteX162" fmla="*/ 82546 w 11661910"/>
                <a:gd name="connsiteY162" fmla="*/ 1 h 385161"/>
                <a:gd name="connsiteX163" fmla="*/ 564277 w 11661910"/>
                <a:gd name="connsiteY163" fmla="*/ 1 h 385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</a:cxnLst>
              <a:rect l="l" t="t" r="r" b="b"/>
              <a:pathLst>
                <a:path w="11661910" h="385161">
                  <a:moveTo>
                    <a:pt x="564287" y="0"/>
                  </a:moveTo>
                  <a:lnTo>
                    <a:pt x="564297" y="1"/>
                  </a:lnTo>
                  <a:lnTo>
                    <a:pt x="11579364" y="1"/>
                  </a:lnTo>
                  <a:cubicBezTo>
                    <a:pt x="11624952" y="1"/>
                    <a:pt x="11661909" y="36958"/>
                    <a:pt x="11661909" y="82546"/>
                  </a:cubicBezTo>
                  <a:lnTo>
                    <a:pt x="11661909" y="138395"/>
                  </a:lnTo>
                  <a:lnTo>
                    <a:pt x="11655987" y="167727"/>
                  </a:lnTo>
                  <a:lnTo>
                    <a:pt x="11661910" y="197065"/>
                  </a:lnTo>
                  <a:cubicBezTo>
                    <a:pt x="11661910" y="300948"/>
                    <a:pt x="11577697" y="385161"/>
                    <a:pt x="11473814" y="385161"/>
                  </a:cubicBezTo>
                  <a:cubicBezTo>
                    <a:pt x="11395902" y="385161"/>
                    <a:pt x="11329054" y="337791"/>
                    <a:pt x="11300499" y="270281"/>
                  </a:cubicBezTo>
                  <a:lnTo>
                    <a:pt x="11290538" y="220940"/>
                  </a:lnTo>
                  <a:lnTo>
                    <a:pt x="11280899" y="220940"/>
                  </a:lnTo>
                  <a:lnTo>
                    <a:pt x="11270938" y="270281"/>
                  </a:lnTo>
                  <a:cubicBezTo>
                    <a:pt x="11242383" y="337791"/>
                    <a:pt x="11175535" y="385161"/>
                    <a:pt x="11097623" y="385161"/>
                  </a:cubicBezTo>
                  <a:cubicBezTo>
                    <a:pt x="11019711" y="385161"/>
                    <a:pt x="10952863" y="337791"/>
                    <a:pt x="10924308" y="270281"/>
                  </a:cubicBezTo>
                  <a:lnTo>
                    <a:pt x="10914347" y="220940"/>
                  </a:lnTo>
                  <a:lnTo>
                    <a:pt x="10904708" y="220940"/>
                  </a:lnTo>
                  <a:lnTo>
                    <a:pt x="10894747" y="270281"/>
                  </a:lnTo>
                  <a:cubicBezTo>
                    <a:pt x="10866192" y="337791"/>
                    <a:pt x="10799344" y="385161"/>
                    <a:pt x="10721432" y="385161"/>
                  </a:cubicBezTo>
                  <a:cubicBezTo>
                    <a:pt x="10643520" y="385161"/>
                    <a:pt x="10576672" y="337791"/>
                    <a:pt x="10548117" y="270281"/>
                  </a:cubicBezTo>
                  <a:lnTo>
                    <a:pt x="10538156" y="220940"/>
                  </a:lnTo>
                  <a:lnTo>
                    <a:pt x="10528518" y="220940"/>
                  </a:lnTo>
                  <a:lnTo>
                    <a:pt x="10518557" y="270281"/>
                  </a:lnTo>
                  <a:cubicBezTo>
                    <a:pt x="10490002" y="337791"/>
                    <a:pt x="10423154" y="385161"/>
                    <a:pt x="10345242" y="385161"/>
                  </a:cubicBezTo>
                  <a:cubicBezTo>
                    <a:pt x="10267330" y="385161"/>
                    <a:pt x="10200482" y="337791"/>
                    <a:pt x="10171927" y="270281"/>
                  </a:cubicBezTo>
                  <a:lnTo>
                    <a:pt x="10161966" y="220940"/>
                  </a:lnTo>
                  <a:lnTo>
                    <a:pt x="10152327" y="220940"/>
                  </a:lnTo>
                  <a:lnTo>
                    <a:pt x="10142366" y="270281"/>
                  </a:lnTo>
                  <a:cubicBezTo>
                    <a:pt x="10113811" y="337791"/>
                    <a:pt x="10046963" y="385161"/>
                    <a:pt x="9969051" y="385161"/>
                  </a:cubicBezTo>
                  <a:cubicBezTo>
                    <a:pt x="9891139" y="385161"/>
                    <a:pt x="9824291" y="337791"/>
                    <a:pt x="9795736" y="270281"/>
                  </a:cubicBezTo>
                  <a:lnTo>
                    <a:pt x="9785775" y="220940"/>
                  </a:lnTo>
                  <a:lnTo>
                    <a:pt x="9776136" y="220940"/>
                  </a:lnTo>
                  <a:lnTo>
                    <a:pt x="9766175" y="270281"/>
                  </a:lnTo>
                  <a:cubicBezTo>
                    <a:pt x="9737620" y="337791"/>
                    <a:pt x="9670772" y="385161"/>
                    <a:pt x="9592860" y="385161"/>
                  </a:cubicBezTo>
                  <a:cubicBezTo>
                    <a:pt x="9514948" y="385161"/>
                    <a:pt x="9448100" y="337791"/>
                    <a:pt x="9419545" y="270281"/>
                  </a:cubicBezTo>
                  <a:lnTo>
                    <a:pt x="9409584" y="220940"/>
                  </a:lnTo>
                  <a:lnTo>
                    <a:pt x="9399945" y="220940"/>
                  </a:lnTo>
                  <a:lnTo>
                    <a:pt x="9389984" y="270281"/>
                  </a:lnTo>
                  <a:cubicBezTo>
                    <a:pt x="9361429" y="337791"/>
                    <a:pt x="9294581" y="385161"/>
                    <a:pt x="9216669" y="385161"/>
                  </a:cubicBezTo>
                  <a:cubicBezTo>
                    <a:pt x="9138757" y="385161"/>
                    <a:pt x="9071909" y="337791"/>
                    <a:pt x="9043354" y="270281"/>
                  </a:cubicBezTo>
                  <a:lnTo>
                    <a:pt x="9033393" y="220940"/>
                  </a:lnTo>
                  <a:lnTo>
                    <a:pt x="9023754" y="220940"/>
                  </a:lnTo>
                  <a:lnTo>
                    <a:pt x="9013793" y="270281"/>
                  </a:lnTo>
                  <a:cubicBezTo>
                    <a:pt x="8985238" y="337791"/>
                    <a:pt x="8918390" y="385161"/>
                    <a:pt x="8840478" y="385161"/>
                  </a:cubicBezTo>
                  <a:cubicBezTo>
                    <a:pt x="8762566" y="385161"/>
                    <a:pt x="8695718" y="337791"/>
                    <a:pt x="8667163" y="270281"/>
                  </a:cubicBezTo>
                  <a:lnTo>
                    <a:pt x="8657202" y="220940"/>
                  </a:lnTo>
                  <a:lnTo>
                    <a:pt x="8647563" y="220940"/>
                  </a:lnTo>
                  <a:lnTo>
                    <a:pt x="8637602" y="270281"/>
                  </a:lnTo>
                  <a:cubicBezTo>
                    <a:pt x="8609047" y="337791"/>
                    <a:pt x="8542199" y="385161"/>
                    <a:pt x="8464287" y="385161"/>
                  </a:cubicBezTo>
                  <a:cubicBezTo>
                    <a:pt x="8386375" y="385161"/>
                    <a:pt x="8319527" y="337791"/>
                    <a:pt x="8290972" y="270281"/>
                  </a:cubicBezTo>
                  <a:lnTo>
                    <a:pt x="8281011" y="220940"/>
                  </a:lnTo>
                  <a:lnTo>
                    <a:pt x="8271373" y="220940"/>
                  </a:lnTo>
                  <a:lnTo>
                    <a:pt x="8261412" y="270281"/>
                  </a:lnTo>
                  <a:cubicBezTo>
                    <a:pt x="8232857" y="337791"/>
                    <a:pt x="8166009" y="385161"/>
                    <a:pt x="8088097" y="385161"/>
                  </a:cubicBezTo>
                  <a:cubicBezTo>
                    <a:pt x="8010184" y="385161"/>
                    <a:pt x="7943337" y="337791"/>
                    <a:pt x="7914782" y="270281"/>
                  </a:cubicBezTo>
                  <a:lnTo>
                    <a:pt x="7904821" y="220940"/>
                  </a:lnTo>
                  <a:lnTo>
                    <a:pt x="7895182" y="220940"/>
                  </a:lnTo>
                  <a:lnTo>
                    <a:pt x="7885220" y="270281"/>
                  </a:lnTo>
                  <a:cubicBezTo>
                    <a:pt x="7856666" y="337791"/>
                    <a:pt x="7789818" y="385161"/>
                    <a:pt x="7711906" y="385161"/>
                  </a:cubicBezTo>
                  <a:cubicBezTo>
                    <a:pt x="7633993" y="385161"/>
                    <a:pt x="7567146" y="337791"/>
                    <a:pt x="7538591" y="270281"/>
                  </a:cubicBezTo>
                  <a:lnTo>
                    <a:pt x="7528630" y="220940"/>
                  </a:lnTo>
                  <a:lnTo>
                    <a:pt x="7518991" y="220940"/>
                  </a:lnTo>
                  <a:lnTo>
                    <a:pt x="7509029" y="270281"/>
                  </a:lnTo>
                  <a:cubicBezTo>
                    <a:pt x="7480475" y="337791"/>
                    <a:pt x="7413627" y="385161"/>
                    <a:pt x="7335715" y="385161"/>
                  </a:cubicBezTo>
                  <a:cubicBezTo>
                    <a:pt x="7257802" y="385161"/>
                    <a:pt x="7190955" y="337791"/>
                    <a:pt x="7162400" y="270281"/>
                  </a:cubicBezTo>
                  <a:lnTo>
                    <a:pt x="7152439" y="220940"/>
                  </a:lnTo>
                  <a:lnTo>
                    <a:pt x="7142800" y="220940"/>
                  </a:lnTo>
                  <a:lnTo>
                    <a:pt x="7132838" y="270281"/>
                  </a:lnTo>
                  <a:cubicBezTo>
                    <a:pt x="7104284" y="337791"/>
                    <a:pt x="7037436" y="385161"/>
                    <a:pt x="6959524" y="385161"/>
                  </a:cubicBezTo>
                  <a:cubicBezTo>
                    <a:pt x="6881612" y="385161"/>
                    <a:pt x="6814764" y="337791"/>
                    <a:pt x="6786209" y="270281"/>
                  </a:cubicBezTo>
                  <a:lnTo>
                    <a:pt x="6776248" y="220940"/>
                  </a:lnTo>
                  <a:lnTo>
                    <a:pt x="6766609" y="220940"/>
                  </a:lnTo>
                  <a:lnTo>
                    <a:pt x="6756647" y="270281"/>
                  </a:lnTo>
                  <a:cubicBezTo>
                    <a:pt x="6728093" y="337791"/>
                    <a:pt x="6661245" y="385161"/>
                    <a:pt x="6583333" y="385161"/>
                  </a:cubicBezTo>
                  <a:cubicBezTo>
                    <a:pt x="6505420" y="385161"/>
                    <a:pt x="6438573" y="337791"/>
                    <a:pt x="6410018" y="270281"/>
                  </a:cubicBezTo>
                  <a:lnTo>
                    <a:pt x="6400057" y="220940"/>
                  </a:lnTo>
                  <a:lnTo>
                    <a:pt x="6390418" y="220940"/>
                  </a:lnTo>
                  <a:lnTo>
                    <a:pt x="6380456" y="270281"/>
                  </a:lnTo>
                  <a:cubicBezTo>
                    <a:pt x="6351902" y="337791"/>
                    <a:pt x="6285054" y="385161"/>
                    <a:pt x="6207142" y="385161"/>
                  </a:cubicBezTo>
                  <a:cubicBezTo>
                    <a:pt x="6129229" y="385161"/>
                    <a:pt x="6062382" y="337791"/>
                    <a:pt x="6033827" y="270281"/>
                  </a:cubicBezTo>
                  <a:lnTo>
                    <a:pt x="6023866" y="220940"/>
                  </a:lnTo>
                  <a:lnTo>
                    <a:pt x="6014228" y="220940"/>
                  </a:lnTo>
                  <a:lnTo>
                    <a:pt x="6004266" y="270281"/>
                  </a:lnTo>
                  <a:cubicBezTo>
                    <a:pt x="5975712" y="337791"/>
                    <a:pt x="5908864" y="385161"/>
                    <a:pt x="5830952" y="385161"/>
                  </a:cubicBezTo>
                  <a:cubicBezTo>
                    <a:pt x="5753040" y="385161"/>
                    <a:pt x="5686192" y="337791"/>
                    <a:pt x="5657637" y="270281"/>
                  </a:cubicBezTo>
                  <a:lnTo>
                    <a:pt x="5647676" y="220940"/>
                  </a:lnTo>
                  <a:lnTo>
                    <a:pt x="5638037" y="220940"/>
                  </a:lnTo>
                  <a:lnTo>
                    <a:pt x="5628075" y="270281"/>
                  </a:lnTo>
                  <a:cubicBezTo>
                    <a:pt x="5599521" y="337791"/>
                    <a:pt x="5532674" y="385161"/>
                    <a:pt x="5454761" y="385161"/>
                  </a:cubicBezTo>
                  <a:cubicBezTo>
                    <a:pt x="5376849" y="385161"/>
                    <a:pt x="5310001" y="337791"/>
                    <a:pt x="5281447" y="270281"/>
                  </a:cubicBezTo>
                  <a:lnTo>
                    <a:pt x="5271486" y="220940"/>
                  </a:lnTo>
                  <a:lnTo>
                    <a:pt x="5261846" y="220940"/>
                  </a:lnTo>
                  <a:lnTo>
                    <a:pt x="5251885" y="270281"/>
                  </a:lnTo>
                  <a:cubicBezTo>
                    <a:pt x="5223331" y="337791"/>
                    <a:pt x="5156483" y="385161"/>
                    <a:pt x="5078570" y="385161"/>
                  </a:cubicBezTo>
                  <a:cubicBezTo>
                    <a:pt x="5000659" y="385161"/>
                    <a:pt x="4933810" y="337791"/>
                    <a:pt x="4905256" y="270281"/>
                  </a:cubicBezTo>
                  <a:lnTo>
                    <a:pt x="4895295" y="220940"/>
                  </a:lnTo>
                  <a:lnTo>
                    <a:pt x="4885656" y="220940"/>
                  </a:lnTo>
                  <a:lnTo>
                    <a:pt x="4875694" y="270281"/>
                  </a:lnTo>
                  <a:cubicBezTo>
                    <a:pt x="4847141" y="337791"/>
                    <a:pt x="4780292" y="385161"/>
                    <a:pt x="4702380" y="385161"/>
                  </a:cubicBezTo>
                  <a:cubicBezTo>
                    <a:pt x="4624467" y="385161"/>
                    <a:pt x="4557619" y="337791"/>
                    <a:pt x="4529065" y="270281"/>
                  </a:cubicBezTo>
                  <a:lnTo>
                    <a:pt x="4519103" y="220940"/>
                  </a:lnTo>
                  <a:lnTo>
                    <a:pt x="4509464" y="220940"/>
                  </a:lnTo>
                  <a:lnTo>
                    <a:pt x="4499502" y="270281"/>
                  </a:lnTo>
                  <a:cubicBezTo>
                    <a:pt x="4470948" y="337791"/>
                    <a:pt x="4404101" y="385161"/>
                    <a:pt x="4326188" y="385161"/>
                  </a:cubicBezTo>
                  <a:cubicBezTo>
                    <a:pt x="4248276" y="385161"/>
                    <a:pt x="4181428" y="337791"/>
                    <a:pt x="4152874" y="270281"/>
                  </a:cubicBezTo>
                  <a:lnTo>
                    <a:pt x="4142914" y="220940"/>
                  </a:lnTo>
                  <a:lnTo>
                    <a:pt x="4133273" y="220940"/>
                  </a:lnTo>
                  <a:lnTo>
                    <a:pt x="4123312" y="270281"/>
                  </a:lnTo>
                  <a:cubicBezTo>
                    <a:pt x="4094758" y="337791"/>
                    <a:pt x="4027911" y="385161"/>
                    <a:pt x="3949998" y="385161"/>
                  </a:cubicBezTo>
                  <a:cubicBezTo>
                    <a:pt x="3872088" y="385161"/>
                    <a:pt x="3805240" y="337791"/>
                    <a:pt x="3776685" y="270281"/>
                  </a:cubicBezTo>
                  <a:lnTo>
                    <a:pt x="3766725" y="220940"/>
                  </a:lnTo>
                  <a:lnTo>
                    <a:pt x="3757086" y="220940"/>
                  </a:lnTo>
                  <a:lnTo>
                    <a:pt x="3747125" y="270281"/>
                  </a:lnTo>
                  <a:cubicBezTo>
                    <a:pt x="3718570" y="337791"/>
                    <a:pt x="3651723" y="385161"/>
                    <a:pt x="3573811" y="385161"/>
                  </a:cubicBezTo>
                  <a:cubicBezTo>
                    <a:pt x="3495898" y="385161"/>
                    <a:pt x="3429050" y="337791"/>
                    <a:pt x="3400496" y="270281"/>
                  </a:cubicBezTo>
                  <a:lnTo>
                    <a:pt x="3390535" y="220940"/>
                  </a:lnTo>
                  <a:lnTo>
                    <a:pt x="3380896" y="220940"/>
                  </a:lnTo>
                  <a:lnTo>
                    <a:pt x="3370934" y="270281"/>
                  </a:lnTo>
                  <a:cubicBezTo>
                    <a:pt x="3342380" y="337791"/>
                    <a:pt x="3275532" y="385161"/>
                    <a:pt x="3197619" y="385161"/>
                  </a:cubicBezTo>
                  <a:cubicBezTo>
                    <a:pt x="3119707" y="385161"/>
                    <a:pt x="3052859" y="337791"/>
                    <a:pt x="3024304" y="270281"/>
                  </a:cubicBezTo>
                  <a:lnTo>
                    <a:pt x="3014343" y="220940"/>
                  </a:lnTo>
                  <a:lnTo>
                    <a:pt x="3004704" y="220940"/>
                  </a:lnTo>
                  <a:lnTo>
                    <a:pt x="2994743" y="270281"/>
                  </a:lnTo>
                  <a:cubicBezTo>
                    <a:pt x="2966189" y="337791"/>
                    <a:pt x="2899340" y="385161"/>
                    <a:pt x="2821429" y="385161"/>
                  </a:cubicBezTo>
                  <a:cubicBezTo>
                    <a:pt x="2743517" y="385161"/>
                    <a:pt x="2676669" y="337791"/>
                    <a:pt x="2648115" y="270281"/>
                  </a:cubicBezTo>
                  <a:lnTo>
                    <a:pt x="2638154" y="220940"/>
                  </a:lnTo>
                  <a:lnTo>
                    <a:pt x="2628515" y="220940"/>
                  </a:lnTo>
                  <a:lnTo>
                    <a:pt x="2618554" y="270281"/>
                  </a:lnTo>
                  <a:cubicBezTo>
                    <a:pt x="2589999" y="337791"/>
                    <a:pt x="2523152" y="385161"/>
                    <a:pt x="2445240" y="385161"/>
                  </a:cubicBezTo>
                  <a:cubicBezTo>
                    <a:pt x="2367327" y="385161"/>
                    <a:pt x="2300478" y="337791"/>
                    <a:pt x="2271924" y="270281"/>
                  </a:cubicBezTo>
                  <a:lnTo>
                    <a:pt x="2261962" y="220940"/>
                  </a:lnTo>
                  <a:lnTo>
                    <a:pt x="2252324" y="220940"/>
                  </a:lnTo>
                  <a:lnTo>
                    <a:pt x="2242362" y="270281"/>
                  </a:lnTo>
                  <a:cubicBezTo>
                    <a:pt x="2213807" y="337791"/>
                    <a:pt x="2146960" y="385161"/>
                    <a:pt x="2069048" y="385161"/>
                  </a:cubicBezTo>
                  <a:cubicBezTo>
                    <a:pt x="1991134" y="385161"/>
                    <a:pt x="1924288" y="337791"/>
                    <a:pt x="1895732" y="270281"/>
                  </a:cubicBezTo>
                  <a:lnTo>
                    <a:pt x="1885772" y="220940"/>
                  </a:lnTo>
                  <a:lnTo>
                    <a:pt x="1876132" y="220940"/>
                  </a:lnTo>
                  <a:lnTo>
                    <a:pt x="1866172" y="270281"/>
                  </a:lnTo>
                  <a:cubicBezTo>
                    <a:pt x="1837617" y="337791"/>
                    <a:pt x="1770768" y="385161"/>
                    <a:pt x="1692856" y="385161"/>
                  </a:cubicBezTo>
                  <a:cubicBezTo>
                    <a:pt x="1614944" y="385161"/>
                    <a:pt x="1548096" y="337791"/>
                    <a:pt x="1519541" y="270281"/>
                  </a:cubicBezTo>
                  <a:lnTo>
                    <a:pt x="1509580" y="220940"/>
                  </a:lnTo>
                  <a:lnTo>
                    <a:pt x="1499942" y="220940"/>
                  </a:lnTo>
                  <a:lnTo>
                    <a:pt x="1489981" y="270281"/>
                  </a:lnTo>
                  <a:cubicBezTo>
                    <a:pt x="1461426" y="337791"/>
                    <a:pt x="1394578" y="385161"/>
                    <a:pt x="1316666" y="385161"/>
                  </a:cubicBezTo>
                  <a:cubicBezTo>
                    <a:pt x="1238754" y="385161"/>
                    <a:pt x="1171906" y="337791"/>
                    <a:pt x="1143352" y="270281"/>
                  </a:cubicBezTo>
                  <a:lnTo>
                    <a:pt x="1133390" y="220940"/>
                  </a:lnTo>
                  <a:lnTo>
                    <a:pt x="1123751" y="220940"/>
                  </a:lnTo>
                  <a:lnTo>
                    <a:pt x="1113790" y="270281"/>
                  </a:lnTo>
                  <a:cubicBezTo>
                    <a:pt x="1085236" y="337791"/>
                    <a:pt x="1018388" y="385161"/>
                    <a:pt x="940475" y="385161"/>
                  </a:cubicBezTo>
                  <a:cubicBezTo>
                    <a:pt x="862563" y="385161"/>
                    <a:pt x="795715" y="337791"/>
                    <a:pt x="767161" y="270281"/>
                  </a:cubicBezTo>
                  <a:lnTo>
                    <a:pt x="757200" y="220940"/>
                  </a:lnTo>
                  <a:lnTo>
                    <a:pt x="745752" y="220940"/>
                  </a:lnTo>
                  <a:lnTo>
                    <a:pt x="737601" y="261312"/>
                  </a:lnTo>
                  <a:cubicBezTo>
                    <a:pt x="709047" y="328822"/>
                    <a:pt x="642199" y="376192"/>
                    <a:pt x="564287" y="376192"/>
                  </a:cubicBezTo>
                  <a:cubicBezTo>
                    <a:pt x="486375" y="376192"/>
                    <a:pt x="419527" y="328822"/>
                    <a:pt x="390972" y="261312"/>
                  </a:cubicBezTo>
                  <a:lnTo>
                    <a:pt x="382822" y="220940"/>
                  </a:lnTo>
                  <a:lnTo>
                    <a:pt x="371372" y="220940"/>
                  </a:lnTo>
                  <a:lnTo>
                    <a:pt x="361411" y="270281"/>
                  </a:lnTo>
                  <a:cubicBezTo>
                    <a:pt x="332856" y="337791"/>
                    <a:pt x="266008" y="385161"/>
                    <a:pt x="188096" y="385161"/>
                  </a:cubicBezTo>
                  <a:cubicBezTo>
                    <a:pt x="84213" y="385161"/>
                    <a:pt x="0" y="300948"/>
                    <a:pt x="0" y="197065"/>
                  </a:cubicBezTo>
                  <a:lnTo>
                    <a:pt x="5923" y="167727"/>
                  </a:lnTo>
                  <a:lnTo>
                    <a:pt x="1" y="138395"/>
                  </a:lnTo>
                  <a:lnTo>
                    <a:pt x="1" y="82546"/>
                  </a:lnTo>
                  <a:cubicBezTo>
                    <a:pt x="1" y="36958"/>
                    <a:pt x="36958" y="1"/>
                    <a:pt x="82546" y="1"/>
                  </a:cubicBezTo>
                  <a:lnTo>
                    <a:pt x="564277" y="1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3" name="모서리가 둥근 직사각형 152"/>
          <p:cNvSpPr/>
          <p:nvPr/>
        </p:nvSpPr>
        <p:spPr>
          <a:xfrm>
            <a:off x="9251229" y="382464"/>
            <a:ext cx="2568785" cy="544228"/>
          </a:xfrm>
          <a:prstGeom prst="roundRect">
            <a:avLst>
              <a:gd name="adj" fmla="val 33688"/>
            </a:avLst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모서리가 둥근 직사각형 133"/>
          <p:cNvSpPr/>
          <p:nvPr/>
        </p:nvSpPr>
        <p:spPr>
          <a:xfrm>
            <a:off x="9200429" y="348859"/>
            <a:ext cx="2568785" cy="544228"/>
          </a:xfrm>
          <a:prstGeom prst="roundRect">
            <a:avLst>
              <a:gd name="adj" fmla="val 33688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9" name="그룹 128"/>
          <p:cNvGrpSpPr/>
          <p:nvPr/>
        </p:nvGrpSpPr>
        <p:grpSpPr>
          <a:xfrm rot="484728">
            <a:off x="9104526" y="201212"/>
            <a:ext cx="793881" cy="771343"/>
            <a:chOff x="9654923" y="2098264"/>
            <a:chExt cx="1691073" cy="1643063"/>
          </a:xfrm>
        </p:grpSpPr>
        <p:sp>
          <p:nvSpPr>
            <p:cNvPr id="130" name="자유형 129"/>
            <p:cNvSpPr/>
            <p:nvPr/>
          </p:nvSpPr>
          <p:spPr>
            <a:xfrm>
              <a:off x="9898196" y="2098264"/>
              <a:ext cx="1447800" cy="1643063"/>
            </a:xfrm>
            <a:custGeom>
              <a:avLst/>
              <a:gdLst>
                <a:gd name="connsiteX0" fmla="*/ 723515 w 1447800"/>
                <a:gd name="connsiteY0" fmla="*/ 0 h 1643063"/>
                <a:gd name="connsiteX1" fmla="*/ 723598 w 1447800"/>
                <a:gd name="connsiteY1" fmla="*/ 4780 h 1643063"/>
                <a:gd name="connsiteX2" fmla="*/ 723900 w 1447800"/>
                <a:gd name="connsiteY2" fmla="*/ 4763 h 1643063"/>
                <a:gd name="connsiteX3" fmla="*/ 1447800 w 1447800"/>
                <a:gd name="connsiteY3" fmla="*/ 823913 h 1643063"/>
                <a:gd name="connsiteX4" fmla="*/ 797915 w 1447800"/>
                <a:gd name="connsiteY4" fmla="*/ 1638834 h 1643063"/>
                <a:gd name="connsiteX5" fmla="*/ 752062 w 1447800"/>
                <a:gd name="connsiteY5" fmla="*/ 1641454 h 1643063"/>
                <a:gd name="connsiteX6" fmla="*/ 752090 w 1447800"/>
                <a:gd name="connsiteY6" fmla="*/ 1643063 h 1643063"/>
                <a:gd name="connsiteX7" fmla="*/ 730306 w 1447800"/>
                <a:gd name="connsiteY7" fmla="*/ 1642697 h 1643063"/>
                <a:gd name="connsiteX8" fmla="*/ 723900 w 1447800"/>
                <a:gd name="connsiteY8" fmla="*/ 1643063 h 1643063"/>
                <a:gd name="connsiteX9" fmla="*/ 712159 w 1447800"/>
                <a:gd name="connsiteY9" fmla="*/ 1642392 h 1643063"/>
                <a:gd name="connsiteX10" fmla="*/ 471102 w 1447800"/>
                <a:gd name="connsiteY10" fmla="*/ 1638342 h 1643063"/>
                <a:gd name="connsiteX11" fmla="*/ 471246 w 1447800"/>
                <a:gd name="connsiteY11" fmla="*/ 1588919 h 1643063"/>
                <a:gd name="connsiteX12" fmla="*/ 442125 w 1447800"/>
                <a:gd name="connsiteY12" fmla="*/ 1578690 h 1643063"/>
                <a:gd name="connsiteX13" fmla="*/ 0 w 1447800"/>
                <a:gd name="connsiteY13" fmla="*/ 823913 h 1643063"/>
                <a:gd name="connsiteX14" fmla="*/ 442125 w 1447800"/>
                <a:gd name="connsiteY14" fmla="*/ 69136 h 1643063"/>
                <a:gd name="connsiteX15" fmla="*/ 475712 w 1447800"/>
                <a:gd name="connsiteY15" fmla="*/ 57338 h 1643063"/>
                <a:gd name="connsiteX16" fmla="*/ 475865 w 1447800"/>
                <a:gd name="connsiteY16" fmla="*/ 4722 h 1643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47800" h="1643063">
                  <a:moveTo>
                    <a:pt x="723515" y="0"/>
                  </a:moveTo>
                  <a:lnTo>
                    <a:pt x="723598" y="4780"/>
                  </a:lnTo>
                  <a:lnTo>
                    <a:pt x="723900" y="4763"/>
                  </a:lnTo>
                  <a:cubicBezTo>
                    <a:pt x="1123699" y="4763"/>
                    <a:pt x="1447800" y="371509"/>
                    <a:pt x="1447800" y="823913"/>
                  </a:cubicBezTo>
                  <a:cubicBezTo>
                    <a:pt x="1447800" y="1248042"/>
                    <a:pt x="1162946" y="1596885"/>
                    <a:pt x="797915" y="1638834"/>
                  </a:cubicBezTo>
                  <a:lnTo>
                    <a:pt x="752062" y="1641454"/>
                  </a:lnTo>
                  <a:lnTo>
                    <a:pt x="752090" y="1643063"/>
                  </a:lnTo>
                  <a:lnTo>
                    <a:pt x="730306" y="1642697"/>
                  </a:lnTo>
                  <a:lnTo>
                    <a:pt x="723900" y="1643063"/>
                  </a:lnTo>
                  <a:lnTo>
                    <a:pt x="712159" y="1642392"/>
                  </a:lnTo>
                  <a:lnTo>
                    <a:pt x="471102" y="1638342"/>
                  </a:lnTo>
                  <a:lnTo>
                    <a:pt x="471246" y="1588919"/>
                  </a:lnTo>
                  <a:lnTo>
                    <a:pt x="442125" y="1578690"/>
                  </a:lnTo>
                  <a:cubicBezTo>
                    <a:pt x="182307" y="1454337"/>
                    <a:pt x="0" y="1163216"/>
                    <a:pt x="0" y="823913"/>
                  </a:cubicBezTo>
                  <a:cubicBezTo>
                    <a:pt x="0" y="484610"/>
                    <a:pt x="182307" y="193490"/>
                    <a:pt x="442125" y="69136"/>
                  </a:cubicBezTo>
                  <a:lnTo>
                    <a:pt x="475712" y="57338"/>
                  </a:lnTo>
                  <a:lnTo>
                    <a:pt x="475865" y="4722"/>
                  </a:lnTo>
                  <a:close/>
                </a:path>
              </a:pathLst>
            </a:cu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/>
            <p:cNvSpPr/>
            <p:nvPr/>
          </p:nvSpPr>
          <p:spPr>
            <a:xfrm>
              <a:off x="9654923" y="2103027"/>
              <a:ext cx="1447800" cy="1638300"/>
            </a:xfrm>
            <a:prstGeom prst="ellipse">
              <a:avLst/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/>
            <p:cNvSpPr/>
            <p:nvPr/>
          </p:nvSpPr>
          <p:spPr>
            <a:xfrm>
              <a:off x="9795416" y="2262006"/>
              <a:ext cx="1166813" cy="1320341"/>
            </a:xfrm>
            <a:prstGeom prst="ellipse">
              <a:avLst/>
            </a:pr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포인트가 5개인 별 132"/>
            <p:cNvSpPr/>
            <p:nvPr/>
          </p:nvSpPr>
          <p:spPr>
            <a:xfrm>
              <a:off x="10008566" y="2525384"/>
              <a:ext cx="682607" cy="771525"/>
            </a:xfrm>
            <a:prstGeom prst="star5">
              <a:avLst>
                <a:gd name="adj" fmla="val 25798"/>
                <a:gd name="hf" fmla="val 105146"/>
                <a:gd name="vf" fmla="val 110557"/>
              </a:avLst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5" name="TextBox 134"/>
          <p:cNvSpPr txBox="1"/>
          <p:nvPr/>
        </p:nvSpPr>
        <p:spPr>
          <a:xfrm>
            <a:off x="10035451" y="391433"/>
            <a:ext cx="1635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okieRun Bold" panose="020B0600000101010101" pitchFamily="50" charset="-127"/>
                <a:ea typeface="CookieRun Bold" panose="020B0600000101010101" pitchFamily="50" charset="-127"/>
              </a:rPr>
              <a:t>20230630</a:t>
            </a:r>
            <a:endParaRPr lang="ko-KR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CookieRun Bold" panose="020B0600000101010101" pitchFamily="50" charset="-127"/>
              <a:ea typeface="CookieRun Bold" panose="020B0600000101010101" pitchFamily="50" charset="-127"/>
            </a:endParaRPr>
          </a:p>
        </p:txBody>
      </p:sp>
      <p:sp>
        <p:nvSpPr>
          <p:cNvPr id="152" name="모서리가 둥근 직사각형 151"/>
          <p:cNvSpPr/>
          <p:nvPr/>
        </p:nvSpPr>
        <p:spPr>
          <a:xfrm>
            <a:off x="461347" y="406866"/>
            <a:ext cx="2561254" cy="518433"/>
          </a:xfrm>
          <a:prstGeom prst="roundRect">
            <a:avLst>
              <a:gd name="adj" fmla="val 33688"/>
            </a:avLst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모서리가 둥근 직사각형 135"/>
          <p:cNvSpPr/>
          <p:nvPr/>
        </p:nvSpPr>
        <p:spPr>
          <a:xfrm>
            <a:off x="410547" y="356066"/>
            <a:ext cx="2561254" cy="518433"/>
          </a:xfrm>
          <a:prstGeom prst="roundRect">
            <a:avLst>
              <a:gd name="adj" fmla="val 33688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7" name="그룹 136"/>
          <p:cNvGrpSpPr/>
          <p:nvPr/>
        </p:nvGrpSpPr>
        <p:grpSpPr>
          <a:xfrm>
            <a:off x="1483590" y="494791"/>
            <a:ext cx="318273" cy="291779"/>
            <a:chOff x="11006836" y="3362315"/>
            <a:chExt cx="974061" cy="892979"/>
          </a:xfrm>
        </p:grpSpPr>
        <p:sp>
          <p:nvSpPr>
            <p:cNvPr id="138" name="자유형 137"/>
            <p:cNvSpPr/>
            <p:nvPr/>
          </p:nvSpPr>
          <p:spPr>
            <a:xfrm>
              <a:off x="11094115" y="3371850"/>
              <a:ext cx="886782" cy="883444"/>
            </a:xfrm>
            <a:custGeom>
              <a:avLst/>
              <a:gdLst>
                <a:gd name="connsiteX0" fmla="*/ 104904 w 886782"/>
                <a:gd name="connsiteY0" fmla="*/ 0 h 883444"/>
                <a:gd name="connsiteX1" fmla="*/ 219204 w 886782"/>
                <a:gd name="connsiteY1" fmla="*/ 2381 h 883444"/>
                <a:gd name="connsiteX2" fmla="*/ 222781 w 886782"/>
                <a:gd name="connsiteY2" fmla="*/ 6418 h 883444"/>
                <a:gd name="connsiteX3" fmla="*/ 239635 w 886782"/>
                <a:gd name="connsiteY3" fmla="*/ 6731 h 883444"/>
                <a:gd name="connsiteX4" fmla="*/ 443391 w 886782"/>
                <a:gd name="connsiteY4" fmla="*/ 214996 h 883444"/>
                <a:gd name="connsiteX5" fmla="*/ 532910 w 886782"/>
                <a:gd name="connsiteY5" fmla="*/ 67475 h 883444"/>
                <a:gd name="connsiteX6" fmla="*/ 568968 w 886782"/>
                <a:gd name="connsiteY6" fmla="*/ 41165 h 883444"/>
                <a:gd name="connsiteX7" fmla="*/ 588298 w 886782"/>
                <a:gd name="connsiteY7" fmla="*/ 0 h 883444"/>
                <a:gd name="connsiteX8" fmla="*/ 684812 w 886782"/>
                <a:gd name="connsiteY8" fmla="*/ 6032 h 883444"/>
                <a:gd name="connsiteX9" fmla="*/ 705676 w 886782"/>
                <a:gd name="connsiteY9" fmla="*/ 5646 h 883444"/>
                <a:gd name="connsiteX10" fmla="*/ 522982 w 886782"/>
                <a:gd name="connsiteY10" fmla="*/ 819427 h 883444"/>
                <a:gd name="connsiteX11" fmla="*/ 443705 w 886782"/>
                <a:gd name="connsiteY11" fmla="*/ 881201 h 883444"/>
                <a:gd name="connsiteX12" fmla="*/ 443041 w 886782"/>
                <a:gd name="connsiteY12" fmla="*/ 883444 h 883444"/>
                <a:gd name="connsiteX13" fmla="*/ 352554 w 886782"/>
                <a:gd name="connsiteY13" fmla="*/ 881063 h 883444"/>
                <a:gd name="connsiteX14" fmla="*/ 326055 w 886782"/>
                <a:gd name="connsiteY14" fmla="*/ 786787 h 883444"/>
                <a:gd name="connsiteX15" fmla="*/ 293274 w 886782"/>
                <a:gd name="connsiteY15" fmla="*/ 758439 h 883444"/>
                <a:gd name="connsiteX16" fmla="*/ 76944 w 886782"/>
                <a:gd name="connsiteY16" fmla="*/ 55543 h 883444"/>
                <a:gd name="connsiteX17" fmla="*/ 113533 w 886782"/>
                <a:gd name="connsiteY17" fmla="*/ 30699 h 883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86782" h="883444">
                  <a:moveTo>
                    <a:pt x="104904" y="0"/>
                  </a:moveTo>
                  <a:lnTo>
                    <a:pt x="219204" y="2381"/>
                  </a:lnTo>
                  <a:lnTo>
                    <a:pt x="222781" y="6418"/>
                  </a:lnTo>
                  <a:lnTo>
                    <a:pt x="239635" y="6731"/>
                  </a:lnTo>
                  <a:cubicBezTo>
                    <a:pt x="318444" y="20615"/>
                    <a:pt x="397539" y="85409"/>
                    <a:pt x="443391" y="214996"/>
                  </a:cubicBezTo>
                  <a:cubicBezTo>
                    <a:pt x="466317" y="150202"/>
                    <a:pt x="497554" y="101607"/>
                    <a:pt x="532910" y="67475"/>
                  </a:cubicBezTo>
                  <a:lnTo>
                    <a:pt x="568968" y="41165"/>
                  </a:lnTo>
                  <a:lnTo>
                    <a:pt x="588298" y="0"/>
                  </a:lnTo>
                  <a:lnTo>
                    <a:pt x="684812" y="6032"/>
                  </a:lnTo>
                  <a:lnTo>
                    <a:pt x="705676" y="5646"/>
                  </a:lnTo>
                  <a:cubicBezTo>
                    <a:pt x="906671" y="33740"/>
                    <a:pt x="1047933" y="388714"/>
                    <a:pt x="522982" y="819427"/>
                  </a:cubicBezTo>
                  <a:lnTo>
                    <a:pt x="443705" y="881201"/>
                  </a:lnTo>
                  <a:lnTo>
                    <a:pt x="443041" y="883444"/>
                  </a:lnTo>
                  <a:lnTo>
                    <a:pt x="352554" y="881063"/>
                  </a:lnTo>
                  <a:lnTo>
                    <a:pt x="326055" y="786787"/>
                  </a:lnTo>
                  <a:lnTo>
                    <a:pt x="293274" y="758439"/>
                  </a:lnTo>
                  <a:cubicBezTo>
                    <a:pt x="-59395" y="436206"/>
                    <a:pt x="-42093" y="164882"/>
                    <a:pt x="76944" y="55543"/>
                  </a:cubicBezTo>
                  <a:lnTo>
                    <a:pt x="113533" y="30699"/>
                  </a:lnTo>
                  <a:close/>
                </a:path>
              </a:pathLst>
            </a:custGeom>
            <a:solidFill>
              <a:srgbClr val="E503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하트 138"/>
            <p:cNvSpPr/>
            <p:nvPr/>
          </p:nvSpPr>
          <p:spPr>
            <a:xfrm>
              <a:off x="11006836" y="3362315"/>
              <a:ext cx="880364" cy="888600"/>
            </a:xfrm>
            <a:prstGeom prst="heart">
              <a:avLst/>
            </a:prstGeom>
            <a:solidFill>
              <a:srgbClr val="FA44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0" name="그룹 139"/>
          <p:cNvGrpSpPr/>
          <p:nvPr/>
        </p:nvGrpSpPr>
        <p:grpSpPr>
          <a:xfrm>
            <a:off x="1023187" y="497033"/>
            <a:ext cx="318273" cy="291779"/>
            <a:chOff x="11006836" y="3362315"/>
            <a:chExt cx="974061" cy="892979"/>
          </a:xfrm>
        </p:grpSpPr>
        <p:sp>
          <p:nvSpPr>
            <p:cNvPr id="141" name="자유형 140"/>
            <p:cNvSpPr/>
            <p:nvPr/>
          </p:nvSpPr>
          <p:spPr>
            <a:xfrm>
              <a:off x="11094115" y="3371850"/>
              <a:ext cx="886782" cy="883444"/>
            </a:xfrm>
            <a:custGeom>
              <a:avLst/>
              <a:gdLst>
                <a:gd name="connsiteX0" fmla="*/ 104904 w 886782"/>
                <a:gd name="connsiteY0" fmla="*/ 0 h 883444"/>
                <a:gd name="connsiteX1" fmla="*/ 219204 w 886782"/>
                <a:gd name="connsiteY1" fmla="*/ 2381 h 883444"/>
                <a:gd name="connsiteX2" fmla="*/ 222781 w 886782"/>
                <a:gd name="connsiteY2" fmla="*/ 6418 h 883444"/>
                <a:gd name="connsiteX3" fmla="*/ 239635 w 886782"/>
                <a:gd name="connsiteY3" fmla="*/ 6731 h 883444"/>
                <a:gd name="connsiteX4" fmla="*/ 443391 w 886782"/>
                <a:gd name="connsiteY4" fmla="*/ 214996 h 883444"/>
                <a:gd name="connsiteX5" fmla="*/ 532910 w 886782"/>
                <a:gd name="connsiteY5" fmla="*/ 67475 h 883444"/>
                <a:gd name="connsiteX6" fmla="*/ 568968 w 886782"/>
                <a:gd name="connsiteY6" fmla="*/ 41165 h 883444"/>
                <a:gd name="connsiteX7" fmla="*/ 588298 w 886782"/>
                <a:gd name="connsiteY7" fmla="*/ 0 h 883444"/>
                <a:gd name="connsiteX8" fmla="*/ 684812 w 886782"/>
                <a:gd name="connsiteY8" fmla="*/ 6032 h 883444"/>
                <a:gd name="connsiteX9" fmla="*/ 705676 w 886782"/>
                <a:gd name="connsiteY9" fmla="*/ 5646 h 883444"/>
                <a:gd name="connsiteX10" fmla="*/ 522982 w 886782"/>
                <a:gd name="connsiteY10" fmla="*/ 819427 h 883444"/>
                <a:gd name="connsiteX11" fmla="*/ 443705 w 886782"/>
                <a:gd name="connsiteY11" fmla="*/ 881201 h 883444"/>
                <a:gd name="connsiteX12" fmla="*/ 443041 w 886782"/>
                <a:gd name="connsiteY12" fmla="*/ 883444 h 883444"/>
                <a:gd name="connsiteX13" fmla="*/ 352554 w 886782"/>
                <a:gd name="connsiteY13" fmla="*/ 881063 h 883444"/>
                <a:gd name="connsiteX14" fmla="*/ 326055 w 886782"/>
                <a:gd name="connsiteY14" fmla="*/ 786787 h 883444"/>
                <a:gd name="connsiteX15" fmla="*/ 293274 w 886782"/>
                <a:gd name="connsiteY15" fmla="*/ 758439 h 883444"/>
                <a:gd name="connsiteX16" fmla="*/ 76944 w 886782"/>
                <a:gd name="connsiteY16" fmla="*/ 55543 h 883444"/>
                <a:gd name="connsiteX17" fmla="*/ 113533 w 886782"/>
                <a:gd name="connsiteY17" fmla="*/ 30699 h 883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86782" h="883444">
                  <a:moveTo>
                    <a:pt x="104904" y="0"/>
                  </a:moveTo>
                  <a:lnTo>
                    <a:pt x="219204" y="2381"/>
                  </a:lnTo>
                  <a:lnTo>
                    <a:pt x="222781" y="6418"/>
                  </a:lnTo>
                  <a:lnTo>
                    <a:pt x="239635" y="6731"/>
                  </a:lnTo>
                  <a:cubicBezTo>
                    <a:pt x="318444" y="20615"/>
                    <a:pt x="397539" y="85409"/>
                    <a:pt x="443391" y="214996"/>
                  </a:cubicBezTo>
                  <a:cubicBezTo>
                    <a:pt x="466317" y="150202"/>
                    <a:pt x="497554" y="101607"/>
                    <a:pt x="532910" y="67475"/>
                  </a:cubicBezTo>
                  <a:lnTo>
                    <a:pt x="568968" y="41165"/>
                  </a:lnTo>
                  <a:lnTo>
                    <a:pt x="588298" y="0"/>
                  </a:lnTo>
                  <a:lnTo>
                    <a:pt x="684812" y="6032"/>
                  </a:lnTo>
                  <a:lnTo>
                    <a:pt x="705676" y="5646"/>
                  </a:lnTo>
                  <a:cubicBezTo>
                    <a:pt x="906671" y="33740"/>
                    <a:pt x="1047933" y="388714"/>
                    <a:pt x="522982" y="819427"/>
                  </a:cubicBezTo>
                  <a:lnTo>
                    <a:pt x="443705" y="881201"/>
                  </a:lnTo>
                  <a:lnTo>
                    <a:pt x="443041" y="883444"/>
                  </a:lnTo>
                  <a:lnTo>
                    <a:pt x="352554" y="881063"/>
                  </a:lnTo>
                  <a:lnTo>
                    <a:pt x="326055" y="786787"/>
                  </a:lnTo>
                  <a:lnTo>
                    <a:pt x="293274" y="758439"/>
                  </a:lnTo>
                  <a:cubicBezTo>
                    <a:pt x="-59395" y="436206"/>
                    <a:pt x="-42093" y="164882"/>
                    <a:pt x="76944" y="55543"/>
                  </a:cubicBezTo>
                  <a:lnTo>
                    <a:pt x="113533" y="30699"/>
                  </a:lnTo>
                  <a:close/>
                </a:path>
              </a:pathLst>
            </a:custGeom>
            <a:solidFill>
              <a:srgbClr val="E503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하트 141"/>
            <p:cNvSpPr/>
            <p:nvPr/>
          </p:nvSpPr>
          <p:spPr>
            <a:xfrm>
              <a:off x="11006836" y="3362315"/>
              <a:ext cx="880364" cy="888600"/>
            </a:xfrm>
            <a:prstGeom prst="heart">
              <a:avLst/>
            </a:prstGeom>
            <a:solidFill>
              <a:srgbClr val="FA44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3" name="그룹 142"/>
          <p:cNvGrpSpPr/>
          <p:nvPr/>
        </p:nvGrpSpPr>
        <p:grpSpPr>
          <a:xfrm>
            <a:off x="560687" y="493514"/>
            <a:ext cx="318273" cy="291779"/>
            <a:chOff x="11006836" y="3362315"/>
            <a:chExt cx="974061" cy="892979"/>
          </a:xfrm>
        </p:grpSpPr>
        <p:sp>
          <p:nvSpPr>
            <p:cNvPr id="144" name="자유형 143"/>
            <p:cNvSpPr/>
            <p:nvPr/>
          </p:nvSpPr>
          <p:spPr>
            <a:xfrm>
              <a:off x="11094115" y="3371850"/>
              <a:ext cx="886782" cy="883444"/>
            </a:xfrm>
            <a:custGeom>
              <a:avLst/>
              <a:gdLst>
                <a:gd name="connsiteX0" fmla="*/ 104904 w 886782"/>
                <a:gd name="connsiteY0" fmla="*/ 0 h 883444"/>
                <a:gd name="connsiteX1" fmla="*/ 219204 w 886782"/>
                <a:gd name="connsiteY1" fmla="*/ 2381 h 883444"/>
                <a:gd name="connsiteX2" fmla="*/ 222781 w 886782"/>
                <a:gd name="connsiteY2" fmla="*/ 6418 h 883444"/>
                <a:gd name="connsiteX3" fmla="*/ 239635 w 886782"/>
                <a:gd name="connsiteY3" fmla="*/ 6731 h 883444"/>
                <a:gd name="connsiteX4" fmla="*/ 443391 w 886782"/>
                <a:gd name="connsiteY4" fmla="*/ 214996 h 883444"/>
                <a:gd name="connsiteX5" fmla="*/ 532910 w 886782"/>
                <a:gd name="connsiteY5" fmla="*/ 67475 h 883444"/>
                <a:gd name="connsiteX6" fmla="*/ 568968 w 886782"/>
                <a:gd name="connsiteY6" fmla="*/ 41165 h 883444"/>
                <a:gd name="connsiteX7" fmla="*/ 588298 w 886782"/>
                <a:gd name="connsiteY7" fmla="*/ 0 h 883444"/>
                <a:gd name="connsiteX8" fmla="*/ 684812 w 886782"/>
                <a:gd name="connsiteY8" fmla="*/ 6032 h 883444"/>
                <a:gd name="connsiteX9" fmla="*/ 705676 w 886782"/>
                <a:gd name="connsiteY9" fmla="*/ 5646 h 883444"/>
                <a:gd name="connsiteX10" fmla="*/ 522982 w 886782"/>
                <a:gd name="connsiteY10" fmla="*/ 819427 h 883444"/>
                <a:gd name="connsiteX11" fmla="*/ 443705 w 886782"/>
                <a:gd name="connsiteY11" fmla="*/ 881201 h 883444"/>
                <a:gd name="connsiteX12" fmla="*/ 443041 w 886782"/>
                <a:gd name="connsiteY12" fmla="*/ 883444 h 883444"/>
                <a:gd name="connsiteX13" fmla="*/ 352554 w 886782"/>
                <a:gd name="connsiteY13" fmla="*/ 881063 h 883444"/>
                <a:gd name="connsiteX14" fmla="*/ 326055 w 886782"/>
                <a:gd name="connsiteY14" fmla="*/ 786787 h 883444"/>
                <a:gd name="connsiteX15" fmla="*/ 293274 w 886782"/>
                <a:gd name="connsiteY15" fmla="*/ 758439 h 883444"/>
                <a:gd name="connsiteX16" fmla="*/ 76944 w 886782"/>
                <a:gd name="connsiteY16" fmla="*/ 55543 h 883444"/>
                <a:gd name="connsiteX17" fmla="*/ 113533 w 886782"/>
                <a:gd name="connsiteY17" fmla="*/ 30699 h 883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86782" h="883444">
                  <a:moveTo>
                    <a:pt x="104904" y="0"/>
                  </a:moveTo>
                  <a:lnTo>
                    <a:pt x="219204" y="2381"/>
                  </a:lnTo>
                  <a:lnTo>
                    <a:pt x="222781" y="6418"/>
                  </a:lnTo>
                  <a:lnTo>
                    <a:pt x="239635" y="6731"/>
                  </a:lnTo>
                  <a:cubicBezTo>
                    <a:pt x="318444" y="20615"/>
                    <a:pt x="397539" y="85409"/>
                    <a:pt x="443391" y="214996"/>
                  </a:cubicBezTo>
                  <a:cubicBezTo>
                    <a:pt x="466317" y="150202"/>
                    <a:pt x="497554" y="101607"/>
                    <a:pt x="532910" y="67475"/>
                  </a:cubicBezTo>
                  <a:lnTo>
                    <a:pt x="568968" y="41165"/>
                  </a:lnTo>
                  <a:lnTo>
                    <a:pt x="588298" y="0"/>
                  </a:lnTo>
                  <a:lnTo>
                    <a:pt x="684812" y="6032"/>
                  </a:lnTo>
                  <a:lnTo>
                    <a:pt x="705676" y="5646"/>
                  </a:lnTo>
                  <a:cubicBezTo>
                    <a:pt x="906671" y="33740"/>
                    <a:pt x="1047933" y="388714"/>
                    <a:pt x="522982" y="819427"/>
                  </a:cubicBezTo>
                  <a:lnTo>
                    <a:pt x="443705" y="881201"/>
                  </a:lnTo>
                  <a:lnTo>
                    <a:pt x="443041" y="883444"/>
                  </a:lnTo>
                  <a:lnTo>
                    <a:pt x="352554" y="881063"/>
                  </a:lnTo>
                  <a:lnTo>
                    <a:pt x="326055" y="786787"/>
                  </a:lnTo>
                  <a:lnTo>
                    <a:pt x="293274" y="758439"/>
                  </a:lnTo>
                  <a:cubicBezTo>
                    <a:pt x="-59395" y="436206"/>
                    <a:pt x="-42093" y="164882"/>
                    <a:pt x="76944" y="55543"/>
                  </a:cubicBezTo>
                  <a:lnTo>
                    <a:pt x="113533" y="30699"/>
                  </a:lnTo>
                  <a:close/>
                </a:path>
              </a:pathLst>
            </a:custGeom>
            <a:solidFill>
              <a:srgbClr val="E503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하트 144"/>
            <p:cNvSpPr/>
            <p:nvPr/>
          </p:nvSpPr>
          <p:spPr>
            <a:xfrm>
              <a:off x="11006836" y="3362315"/>
              <a:ext cx="880364" cy="888600"/>
            </a:xfrm>
            <a:prstGeom prst="heart">
              <a:avLst/>
            </a:prstGeom>
            <a:solidFill>
              <a:srgbClr val="FA44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8" name="하트 147"/>
          <p:cNvSpPr/>
          <p:nvPr/>
        </p:nvSpPr>
        <p:spPr>
          <a:xfrm>
            <a:off x="2514796" y="495787"/>
            <a:ext cx="287657" cy="290348"/>
          </a:xfrm>
          <a:prstGeom prst="hear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하트 150"/>
          <p:cNvSpPr/>
          <p:nvPr/>
        </p:nvSpPr>
        <p:spPr>
          <a:xfrm>
            <a:off x="2001510" y="489211"/>
            <a:ext cx="287657" cy="290348"/>
          </a:xfrm>
          <a:prstGeom prst="hear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C667818-C6A2-4063-998D-BF83948C79E0}"/>
              </a:ext>
            </a:extLst>
          </p:cNvPr>
          <p:cNvGrpSpPr/>
          <p:nvPr/>
        </p:nvGrpSpPr>
        <p:grpSpPr>
          <a:xfrm>
            <a:off x="9799889" y="5338859"/>
            <a:ext cx="684932" cy="647036"/>
            <a:chOff x="9768401" y="5438779"/>
            <a:chExt cx="684932" cy="647036"/>
          </a:xfrm>
        </p:grpSpPr>
        <p:sp>
          <p:nvSpPr>
            <p:cNvPr id="194" name="모서리가 둥근 직사각형 155">
              <a:extLst>
                <a:ext uri="{FF2B5EF4-FFF2-40B4-BE49-F238E27FC236}">
                  <a16:creationId xmlns:a16="http://schemas.microsoft.com/office/drawing/2014/main" id="{F8847479-9E58-4E70-82D3-1C92E53D6EAE}"/>
                </a:ext>
              </a:extLst>
            </p:cNvPr>
            <p:cNvSpPr/>
            <p:nvPr/>
          </p:nvSpPr>
          <p:spPr>
            <a:xfrm>
              <a:off x="9809168" y="5438779"/>
              <a:ext cx="644165" cy="644165"/>
            </a:xfrm>
            <a:prstGeom prst="roundRect">
              <a:avLst/>
            </a:pr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모서리가 둥근 직사각형 155"/>
            <p:cNvSpPr/>
            <p:nvPr/>
          </p:nvSpPr>
          <p:spPr>
            <a:xfrm>
              <a:off x="9768401" y="5441650"/>
              <a:ext cx="644165" cy="644165"/>
            </a:xfrm>
            <a:prstGeom prst="roundRect">
              <a:avLst/>
            </a:prstGeom>
            <a:solidFill>
              <a:srgbClr val="FEBF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모서리가 둥근 직사각형 156"/>
            <p:cNvSpPr/>
            <p:nvPr/>
          </p:nvSpPr>
          <p:spPr>
            <a:xfrm>
              <a:off x="9811881" y="5485130"/>
              <a:ext cx="557205" cy="557205"/>
            </a:xfrm>
            <a:prstGeom prst="roundRect">
              <a:avLst/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타원 157"/>
            <p:cNvSpPr/>
            <p:nvPr/>
          </p:nvSpPr>
          <p:spPr>
            <a:xfrm>
              <a:off x="10275072" y="5467899"/>
              <a:ext cx="106156" cy="106156"/>
            </a:xfrm>
            <a:prstGeom prst="ellipse">
              <a:avLst/>
            </a:prstGeom>
            <a:solidFill>
              <a:srgbClr val="FEBF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타원 158"/>
            <p:cNvSpPr/>
            <p:nvPr/>
          </p:nvSpPr>
          <p:spPr>
            <a:xfrm>
              <a:off x="9799739" y="5467899"/>
              <a:ext cx="106156" cy="106156"/>
            </a:xfrm>
            <a:prstGeom prst="ellipse">
              <a:avLst/>
            </a:prstGeom>
            <a:solidFill>
              <a:srgbClr val="FEBF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타원 159"/>
            <p:cNvSpPr/>
            <p:nvPr/>
          </p:nvSpPr>
          <p:spPr>
            <a:xfrm>
              <a:off x="10275072" y="5957920"/>
              <a:ext cx="106156" cy="106156"/>
            </a:xfrm>
            <a:prstGeom prst="ellipse">
              <a:avLst/>
            </a:prstGeom>
            <a:solidFill>
              <a:srgbClr val="FEBF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타원 160"/>
            <p:cNvSpPr/>
            <p:nvPr/>
          </p:nvSpPr>
          <p:spPr>
            <a:xfrm>
              <a:off x="9799739" y="5957920"/>
              <a:ext cx="106156" cy="106156"/>
            </a:xfrm>
            <a:prstGeom prst="ellipse">
              <a:avLst/>
            </a:prstGeom>
            <a:solidFill>
              <a:srgbClr val="FEBF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포인트가 5개인 별 161"/>
            <p:cNvSpPr/>
            <p:nvPr/>
          </p:nvSpPr>
          <p:spPr>
            <a:xfrm>
              <a:off x="9907099" y="5580348"/>
              <a:ext cx="366769" cy="366769"/>
            </a:xfrm>
            <a:prstGeom prst="star5">
              <a:avLst>
                <a:gd name="adj" fmla="val 29233"/>
                <a:gd name="hf" fmla="val 105146"/>
                <a:gd name="vf" fmla="val 110557"/>
              </a:avLst>
            </a:prstGeom>
            <a:solidFill>
              <a:srgbClr val="FEBF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/>
            <p:cNvSpPr/>
            <p:nvPr/>
          </p:nvSpPr>
          <p:spPr>
            <a:xfrm>
              <a:off x="9834790" y="5505881"/>
              <a:ext cx="39332" cy="393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타원 163"/>
            <p:cNvSpPr/>
            <p:nvPr/>
          </p:nvSpPr>
          <p:spPr>
            <a:xfrm>
              <a:off x="9833150" y="5988964"/>
              <a:ext cx="39332" cy="393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타원 164"/>
            <p:cNvSpPr/>
            <p:nvPr/>
          </p:nvSpPr>
          <p:spPr>
            <a:xfrm>
              <a:off x="10301207" y="5504780"/>
              <a:ext cx="39332" cy="393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타원 165"/>
            <p:cNvSpPr/>
            <p:nvPr/>
          </p:nvSpPr>
          <p:spPr>
            <a:xfrm>
              <a:off x="10301207" y="5983337"/>
              <a:ext cx="39332" cy="393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1" name="자유형: 도형 180">
            <a:extLst>
              <a:ext uri="{FF2B5EF4-FFF2-40B4-BE49-F238E27FC236}">
                <a16:creationId xmlns:a16="http://schemas.microsoft.com/office/drawing/2014/main" id="{9D7ECD0F-8A2D-4B68-8EAF-7F418321BBAF}"/>
              </a:ext>
            </a:extLst>
          </p:cNvPr>
          <p:cNvSpPr/>
          <p:nvPr/>
        </p:nvSpPr>
        <p:spPr>
          <a:xfrm>
            <a:off x="9753697" y="1840857"/>
            <a:ext cx="1489986" cy="786195"/>
          </a:xfrm>
          <a:custGeom>
            <a:avLst/>
            <a:gdLst>
              <a:gd name="connsiteX0" fmla="*/ 0 w 1489986"/>
              <a:gd name="connsiteY0" fmla="*/ 593613 h 786195"/>
              <a:gd name="connsiteX1" fmla="*/ 0 w 1489986"/>
              <a:gd name="connsiteY1" fmla="*/ 593614 h 786195"/>
              <a:gd name="connsiteX2" fmla="*/ 0 w 1489986"/>
              <a:gd name="connsiteY2" fmla="*/ 593614 h 786195"/>
              <a:gd name="connsiteX3" fmla="*/ 845235 w 1489986"/>
              <a:gd name="connsiteY3" fmla="*/ 0 h 786195"/>
              <a:gd name="connsiteX4" fmla="*/ 1238332 w 1489986"/>
              <a:gd name="connsiteY4" fmla="*/ 393097 h 786195"/>
              <a:gd name="connsiteX5" fmla="*/ 1237532 w 1489986"/>
              <a:gd name="connsiteY5" fmla="*/ 401033 h 786195"/>
              <a:gd name="connsiteX6" fmla="*/ 1297405 w 1489986"/>
              <a:gd name="connsiteY6" fmla="*/ 401033 h 786195"/>
              <a:gd name="connsiteX7" fmla="*/ 1489986 w 1489986"/>
              <a:gd name="connsiteY7" fmla="*/ 593614 h 786195"/>
              <a:gd name="connsiteX8" fmla="*/ 1489985 w 1489986"/>
              <a:gd name="connsiteY8" fmla="*/ 593614 h 786195"/>
              <a:gd name="connsiteX9" fmla="*/ 1297404 w 1489986"/>
              <a:gd name="connsiteY9" fmla="*/ 786195 h 786195"/>
              <a:gd name="connsiteX10" fmla="*/ 192581 w 1489986"/>
              <a:gd name="connsiteY10" fmla="*/ 786194 h 786195"/>
              <a:gd name="connsiteX11" fmla="*/ 15134 w 1489986"/>
              <a:gd name="connsiteY11" fmla="*/ 668575 h 786195"/>
              <a:gd name="connsiteX12" fmla="*/ 0 w 1489986"/>
              <a:gd name="connsiteY12" fmla="*/ 593614 h 786195"/>
              <a:gd name="connsiteX13" fmla="*/ 15134 w 1489986"/>
              <a:gd name="connsiteY13" fmla="*/ 518653 h 786195"/>
              <a:gd name="connsiteX14" fmla="*/ 192581 w 1489986"/>
              <a:gd name="connsiteY14" fmla="*/ 401033 h 786195"/>
              <a:gd name="connsiteX15" fmla="*/ 452938 w 1489986"/>
              <a:gd name="connsiteY15" fmla="*/ 401033 h 786195"/>
              <a:gd name="connsiteX16" fmla="*/ 452138 w 1489986"/>
              <a:gd name="connsiteY16" fmla="*/ 393097 h 786195"/>
              <a:gd name="connsiteX17" fmla="*/ 845235 w 1489986"/>
              <a:gd name="connsiteY17" fmla="*/ 0 h 786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489986" h="786195">
                <a:moveTo>
                  <a:pt x="0" y="593613"/>
                </a:moveTo>
                <a:lnTo>
                  <a:pt x="0" y="593614"/>
                </a:lnTo>
                <a:lnTo>
                  <a:pt x="0" y="593614"/>
                </a:lnTo>
                <a:close/>
                <a:moveTo>
                  <a:pt x="845235" y="0"/>
                </a:moveTo>
                <a:cubicBezTo>
                  <a:pt x="1062336" y="0"/>
                  <a:pt x="1238332" y="175996"/>
                  <a:pt x="1238332" y="393097"/>
                </a:cubicBezTo>
                <a:lnTo>
                  <a:pt x="1237532" y="401033"/>
                </a:lnTo>
                <a:lnTo>
                  <a:pt x="1297405" y="401033"/>
                </a:lnTo>
                <a:cubicBezTo>
                  <a:pt x="1403765" y="401033"/>
                  <a:pt x="1489986" y="487254"/>
                  <a:pt x="1489986" y="593614"/>
                </a:cubicBezTo>
                <a:lnTo>
                  <a:pt x="1489985" y="593614"/>
                </a:lnTo>
                <a:cubicBezTo>
                  <a:pt x="1489985" y="699974"/>
                  <a:pt x="1403764" y="786195"/>
                  <a:pt x="1297404" y="786195"/>
                </a:cubicBezTo>
                <a:lnTo>
                  <a:pt x="192581" y="786194"/>
                </a:lnTo>
                <a:cubicBezTo>
                  <a:pt x="112811" y="786194"/>
                  <a:pt x="44369" y="737695"/>
                  <a:pt x="15134" y="668575"/>
                </a:cubicBezTo>
                <a:lnTo>
                  <a:pt x="0" y="593614"/>
                </a:lnTo>
                <a:lnTo>
                  <a:pt x="15134" y="518653"/>
                </a:lnTo>
                <a:cubicBezTo>
                  <a:pt x="44369" y="449532"/>
                  <a:pt x="112811" y="401033"/>
                  <a:pt x="192581" y="401033"/>
                </a:cubicBezTo>
                <a:lnTo>
                  <a:pt x="452938" y="401033"/>
                </a:lnTo>
                <a:lnTo>
                  <a:pt x="452138" y="393097"/>
                </a:lnTo>
                <a:cubicBezTo>
                  <a:pt x="452138" y="175996"/>
                  <a:pt x="628134" y="0"/>
                  <a:pt x="84523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95" name="그룹 194">
            <a:extLst>
              <a:ext uri="{FF2B5EF4-FFF2-40B4-BE49-F238E27FC236}">
                <a16:creationId xmlns:a16="http://schemas.microsoft.com/office/drawing/2014/main" id="{4392B150-E3DE-466E-A78E-6D7AC9FB8FC8}"/>
              </a:ext>
            </a:extLst>
          </p:cNvPr>
          <p:cNvGrpSpPr/>
          <p:nvPr/>
        </p:nvGrpSpPr>
        <p:grpSpPr>
          <a:xfrm>
            <a:off x="10710877" y="5344612"/>
            <a:ext cx="684932" cy="647036"/>
            <a:chOff x="9768401" y="5438779"/>
            <a:chExt cx="684932" cy="647036"/>
          </a:xfrm>
        </p:grpSpPr>
        <p:sp>
          <p:nvSpPr>
            <p:cNvPr id="196" name="모서리가 둥근 직사각형 155">
              <a:extLst>
                <a:ext uri="{FF2B5EF4-FFF2-40B4-BE49-F238E27FC236}">
                  <a16:creationId xmlns:a16="http://schemas.microsoft.com/office/drawing/2014/main" id="{87C9C942-FF64-4210-8859-482129DF37C5}"/>
                </a:ext>
              </a:extLst>
            </p:cNvPr>
            <p:cNvSpPr/>
            <p:nvPr/>
          </p:nvSpPr>
          <p:spPr>
            <a:xfrm>
              <a:off x="9809168" y="5438779"/>
              <a:ext cx="644165" cy="644165"/>
            </a:xfrm>
            <a:prstGeom prst="roundRect">
              <a:avLst/>
            </a:pr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모서리가 둥근 직사각형 155">
              <a:extLst>
                <a:ext uri="{FF2B5EF4-FFF2-40B4-BE49-F238E27FC236}">
                  <a16:creationId xmlns:a16="http://schemas.microsoft.com/office/drawing/2014/main" id="{0EC82CAC-2986-4CF6-9762-F2118A259612}"/>
                </a:ext>
              </a:extLst>
            </p:cNvPr>
            <p:cNvSpPr/>
            <p:nvPr/>
          </p:nvSpPr>
          <p:spPr>
            <a:xfrm>
              <a:off x="9768401" y="5441650"/>
              <a:ext cx="644165" cy="644165"/>
            </a:xfrm>
            <a:prstGeom prst="roundRect">
              <a:avLst/>
            </a:prstGeom>
            <a:solidFill>
              <a:srgbClr val="FEBF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모서리가 둥근 직사각형 156">
              <a:extLst>
                <a:ext uri="{FF2B5EF4-FFF2-40B4-BE49-F238E27FC236}">
                  <a16:creationId xmlns:a16="http://schemas.microsoft.com/office/drawing/2014/main" id="{AB08ADD2-29BF-4D21-BE03-69474A5CFA7C}"/>
                </a:ext>
              </a:extLst>
            </p:cNvPr>
            <p:cNvSpPr/>
            <p:nvPr/>
          </p:nvSpPr>
          <p:spPr>
            <a:xfrm>
              <a:off x="9811881" y="5485130"/>
              <a:ext cx="557205" cy="557205"/>
            </a:xfrm>
            <a:prstGeom prst="roundRect">
              <a:avLst/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F65727E8-6C13-4DCF-8153-551BFC838350}"/>
                </a:ext>
              </a:extLst>
            </p:cNvPr>
            <p:cNvSpPr/>
            <p:nvPr/>
          </p:nvSpPr>
          <p:spPr>
            <a:xfrm>
              <a:off x="10275072" y="5467899"/>
              <a:ext cx="106156" cy="106156"/>
            </a:xfrm>
            <a:prstGeom prst="ellipse">
              <a:avLst/>
            </a:prstGeom>
            <a:solidFill>
              <a:srgbClr val="FEBF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15A8FD25-F04B-43DA-976A-8AEAB9E0B49D}"/>
                </a:ext>
              </a:extLst>
            </p:cNvPr>
            <p:cNvSpPr/>
            <p:nvPr/>
          </p:nvSpPr>
          <p:spPr>
            <a:xfrm>
              <a:off x="9799739" y="5467899"/>
              <a:ext cx="106156" cy="106156"/>
            </a:xfrm>
            <a:prstGeom prst="ellipse">
              <a:avLst/>
            </a:prstGeom>
            <a:solidFill>
              <a:srgbClr val="FEBF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6961FD29-8E7F-4D6F-B4EB-C3DDB9A5B1A6}"/>
                </a:ext>
              </a:extLst>
            </p:cNvPr>
            <p:cNvSpPr/>
            <p:nvPr/>
          </p:nvSpPr>
          <p:spPr>
            <a:xfrm>
              <a:off x="10275072" y="5957920"/>
              <a:ext cx="106156" cy="106156"/>
            </a:xfrm>
            <a:prstGeom prst="ellipse">
              <a:avLst/>
            </a:prstGeom>
            <a:solidFill>
              <a:srgbClr val="FEBF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247DEC79-1173-47E8-921C-20B6D1692B0C}"/>
                </a:ext>
              </a:extLst>
            </p:cNvPr>
            <p:cNvSpPr/>
            <p:nvPr/>
          </p:nvSpPr>
          <p:spPr>
            <a:xfrm>
              <a:off x="9799739" y="5957920"/>
              <a:ext cx="106156" cy="106156"/>
            </a:xfrm>
            <a:prstGeom prst="ellipse">
              <a:avLst/>
            </a:prstGeom>
            <a:solidFill>
              <a:srgbClr val="FEBF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포인트가 5개인 별 161">
              <a:extLst>
                <a:ext uri="{FF2B5EF4-FFF2-40B4-BE49-F238E27FC236}">
                  <a16:creationId xmlns:a16="http://schemas.microsoft.com/office/drawing/2014/main" id="{3B13E744-E68A-4633-AD12-11A59DEFB215}"/>
                </a:ext>
              </a:extLst>
            </p:cNvPr>
            <p:cNvSpPr/>
            <p:nvPr/>
          </p:nvSpPr>
          <p:spPr>
            <a:xfrm>
              <a:off x="9907099" y="5580348"/>
              <a:ext cx="366769" cy="366769"/>
            </a:xfrm>
            <a:prstGeom prst="star5">
              <a:avLst>
                <a:gd name="adj" fmla="val 29233"/>
                <a:gd name="hf" fmla="val 105146"/>
                <a:gd name="vf" fmla="val 110557"/>
              </a:avLst>
            </a:prstGeom>
            <a:solidFill>
              <a:srgbClr val="FEBF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FE8A6FEA-4A5B-4ADB-A5F3-EA925745B5D4}"/>
                </a:ext>
              </a:extLst>
            </p:cNvPr>
            <p:cNvSpPr/>
            <p:nvPr/>
          </p:nvSpPr>
          <p:spPr>
            <a:xfrm>
              <a:off x="9834790" y="5505881"/>
              <a:ext cx="39332" cy="393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E3F1BF0D-DEB3-4619-911C-932E938E743B}"/>
                </a:ext>
              </a:extLst>
            </p:cNvPr>
            <p:cNvSpPr/>
            <p:nvPr/>
          </p:nvSpPr>
          <p:spPr>
            <a:xfrm>
              <a:off x="9833150" y="5988964"/>
              <a:ext cx="39332" cy="393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CC65018C-1CE7-4536-B1C4-7E8C3106647E}"/>
                </a:ext>
              </a:extLst>
            </p:cNvPr>
            <p:cNvSpPr/>
            <p:nvPr/>
          </p:nvSpPr>
          <p:spPr>
            <a:xfrm>
              <a:off x="10301207" y="5504780"/>
              <a:ext cx="39332" cy="393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F7D212D0-D13F-4EE9-A21B-1F55017A2F13}"/>
                </a:ext>
              </a:extLst>
            </p:cNvPr>
            <p:cNvSpPr/>
            <p:nvPr/>
          </p:nvSpPr>
          <p:spPr>
            <a:xfrm>
              <a:off x="10301207" y="5983337"/>
              <a:ext cx="39332" cy="393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0E01FB3-4D19-45D6-AAA9-E591D21F910F}"/>
              </a:ext>
            </a:extLst>
          </p:cNvPr>
          <p:cNvSpPr txBox="1"/>
          <p:nvPr/>
        </p:nvSpPr>
        <p:spPr>
          <a:xfrm>
            <a:off x="2787561" y="1954091"/>
            <a:ext cx="6616876" cy="2937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13800" dirty="0" err="1">
                <a:ln w="381000">
                  <a:solidFill>
                    <a:schemeClr val="bg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ookieRun Black" panose="020B0600000101010101" pitchFamily="50" charset="-127"/>
                <a:ea typeface="CookieRun Black" panose="020B0600000101010101" pitchFamily="50" charset="-127"/>
              </a:rPr>
              <a:t>쿠키런</a:t>
            </a:r>
            <a:endParaRPr lang="en-US" altLang="ko-KR" sz="13800" dirty="0">
              <a:ln w="381000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CookieRun Black" panose="020B0600000101010101" pitchFamily="50" charset="-127"/>
              <a:ea typeface="CookieRun Black" panose="020B0600000101010101" pitchFamily="50" charset="-127"/>
            </a:endParaRPr>
          </a:p>
          <a:p>
            <a:pPr algn="ctr">
              <a:lnSpc>
                <a:spcPct val="80000"/>
              </a:lnSpc>
            </a:pPr>
            <a:r>
              <a:rPr lang="en-US" altLang="ko-KR" sz="8800" dirty="0">
                <a:ln w="381000">
                  <a:solidFill>
                    <a:schemeClr val="bg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ookieRun Black" panose="020B0600000101010101" pitchFamily="50" charset="-127"/>
                <a:ea typeface="CookieRun Black" panose="020B0600000101010101" pitchFamily="50" charset="-127"/>
              </a:rPr>
              <a:t>SPA </a:t>
            </a:r>
            <a:r>
              <a:rPr lang="ko-KR" altLang="en-US" sz="8800" dirty="0">
                <a:ln w="381000">
                  <a:solidFill>
                    <a:schemeClr val="bg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ookieRun Black" panose="020B0600000101010101" pitchFamily="50" charset="-127"/>
                <a:ea typeface="CookieRun Black" panose="020B0600000101010101" pitchFamily="50" charset="-127"/>
              </a:rPr>
              <a:t>프로젝트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B041959-3891-4099-9B9E-42B05133E5F2}"/>
              </a:ext>
            </a:extLst>
          </p:cNvPr>
          <p:cNvSpPr txBox="1"/>
          <p:nvPr/>
        </p:nvSpPr>
        <p:spPr>
          <a:xfrm>
            <a:off x="2857453" y="1950825"/>
            <a:ext cx="6413295" cy="2937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13800" dirty="0" err="1">
                <a:gradFill>
                  <a:gsLst>
                    <a:gs pos="0">
                      <a:srgbClr val="FC9698"/>
                    </a:gs>
                    <a:gs pos="100000">
                      <a:srgbClr val="FB4B4F"/>
                    </a:gs>
                  </a:gsLst>
                  <a:lin ang="5400000" scaled="1"/>
                </a:gradFill>
                <a:effectLst>
                  <a:innerShdw blurRad="114300">
                    <a:prstClr val="black">
                      <a:alpha val="40000"/>
                    </a:prstClr>
                  </a:innerShdw>
                </a:effectLst>
                <a:latin typeface="CookieRun Black" panose="020B0600000101010101" pitchFamily="50" charset="-127"/>
                <a:ea typeface="CookieRun Black" panose="020B0600000101010101" pitchFamily="50" charset="-127"/>
              </a:rPr>
              <a:t>쿠키런</a:t>
            </a:r>
            <a:endParaRPr lang="en-US" altLang="ko-KR" sz="13800" dirty="0">
              <a:gradFill>
                <a:gsLst>
                  <a:gs pos="0">
                    <a:srgbClr val="FC9698"/>
                  </a:gs>
                  <a:gs pos="100000">
                    <a:srgbClr val="FB4B4F"/>
                  </a:gs>
                </a:gsLst>
                <a:lin ang="5400000" scaled="1"/>
              </a:gradFill>
              <a:effectLst>
                <a:innerShdw blurRad="114300">
                  <a:prstClr val="black">
                    <a:alpha val="40000"/>
                  </a:prstClr>
                </a:innerShdw>
              </a:effectLst>
              <a:latin typeface="CookieRun Black" panose="020B0600000101010101" pitchFamily="50" charset="-127"/>
              <a:ea typeface="CookieRun Black" panose="020B0600000101010101" pitchFamily="50" charset="-127"/>
            </a:endParaRPr>
          </a:p>
          <a:p>
            <a:pPr algn="ctr">
              <a:lnSpc>
                <a:spcPct val="80000"/>
              </a:lnSpc>
            </a:pPr>
            <a:r>
              <a:rPr lang="en-US" altLang="ko-KR" sz="8800" dirty="0">
                <a:gradFill>
                  <a:gsLst>
                    <a:gs pos="0">
                      <a:srgbClr val="FC9698"/>
                    </a:gs>
                    <a:gs pos="100000">
                      <a:srgbClr val="FB4B4F"/>
                    </a:gs>
                  </a:gsLst>
                  <a:lin ang="5400000" scaled="1"/>
                </a:gradFill>
                <a:effectLst>
                  <a:innerShdw blurRad="114300">
                    <a:prstClr val="black">
                      <a:alpha val="40000"/>
                    </a:prstClr>
                  </a:innerShdw>
                </a:effectLst>
                <a:latin typeface="CookieRun Black" panose="020B0600000101010101" pitchFamily="50" charset="-127"/>
                <a:ea typeface="CookieRun Black" panose="020B0600000101010101" pitchFamily="50" charset="-127"/>
              </a:rPr>
              <a:t>SPA </a:t>
            </a:r>
            <a:r>
              <a:rPr lang="ko-KR" altLang="en-US" sz="8800" dirty="0">
                <a:gradFill>
                  <a:gsLst>
                    <a:gs pos="0">
                      <a:srgbClr val="FC9698"/>
                    </a:gs>
                    <a:gs pos="100000">
                      <a:srgbClr val="FB4B4F"/>
                    </a:gs>
                  </a:gsLst>
                  <a:lin ang="5400000" scaled="1"/>
                </a:gradFill>
                <a:effectLst>
                  <a:innerShdw blurRad="114300">
                    <a:prstClr val="black">
                      <a:alpha val="40000"/>
                    </a:prstClr>
                  </a:innerShdw>
                </a:effectLst>
                <a:latin typeface="CookieRun Black" panose="020B0600000101010101" pitchFamily="50" charset="-127"/>
                <a:ea typeface="CookieRun Black" panose="020B0600000101010101" pitchFamily="50" charset="-127"/>
              </a:rPr>
              <a:t>프로젝트</a:t>
            </a:r>
          </a:p>
        </p:txBody>
      </p:sp>
      <p:grpSp>
        <p:nvGrpSpPr>
          <p:cNvPr id="97" name="그룹 96"/>
          <p:cNvGrpSpPr/>
          <p:nvPr/>
        </p:nvGrpSpPr>
        <p:grpSpPr>
          <a:xfrm>
            <a:off x="6505816" y="5386320"/>
            <a:ext cx="531921" cy="487643"/>
            <a:chOff x="11006836" y="3362315"/>
            <a:chExt cx="974061" cy="892979"/>
          </a:xfrm>
        </p:grpSpPr>
        <p:sp>
          <p:nvSpPr>
            <p:cNvPr id="98" name="자유형 97"/>
            <p:cNvSpPr/>
            <p:nvPr/>
          </p:nvSpPr>
          <p:spPr>
            <a:xfrm>
              <a:off x="11094115" y="3371850"/>
              <a:ext cx="886782" cy="883444"/>
            </a:xfrm>
            <a:custGeom>
              <a:avLst/>
              <a:gdLst>
                <a:gd name="connsiteX0" fmla="*/ 104904 w 886782"/>
                <a:gd name="connsiteY0" fmla="*/ 0 h 883444"/>
                <a:gd name="connsiteX1" fmla="*/ 219204 w 886782"/>
                <a:gd name="connsiteY1" fmla="*/ 2381 h 883444"/>
                <a:gd name="connsiteX2" fmla="*/ 222781 w 886782"/>
                <a:gd name="connsiteY2" fmla="*/ 6418 h 883444"/>
                <a:gd name="connsiteX3" fmla="*/ 239635 w 886782"/>
                <a:gd name="connsiteY3" fmla="*/ 6731 h 883444"/>
                <a:gd name="connsiteX4" fmla="*/ 443391 w 886782"/>
                <a:gd name="connsiteY4" fmla="*/ 214996 h 883444"/>
                <a:gd name="connsiteX5" fmla="*/ 532910 w 886782"/>
                <a:gd name="connsiteY5" fmla="*/ 67475 h 883444"/>
                <a:gd name="connsiteX6" fmla="*/ 568968 w 886782"/>
                <a:gd name="connsiteY6" fmla="*/ 41165 h 883444"/>
                <a:gd name="connsiteX7" fmla="*/ 588298 w 886782"/>
                <a:gd name="connsiteY7" fmla="*/ 0 h 883444"/>
                <a:gd name="connsiteX8" fmla="*/ 684812 w 886782"/>
                <a:gd name="connsiteY8" fmla="*/ 6032 h 883444"/>
                <a:gd name="connsiteX9" fmla="*/ 705676 w 886782"/>
                <a:gd name="connsiteY9" fmla="*/ 5646 h 883444"/>
                <a:gd name="connsiteX10" fmla="*/ 522982 w 886782"/>
                <a:gd name="connsiteY10" fmla="*/ 819427 h 883444"/>
                <a:gd name="connsiteX11" fmla="*/ 443705 w 886782"/>
                <a:gd name="connsiteY11" fmla="*/ 881201 h 883444"/>
                <a:gd name="connsiteX12" fmla="*/ 443041 w 886782"/>
                <a:gd name="connsiteY12" fmla="*/ 883444 h 883444"/>
                <a:gd name="connsiteX13" fmla="*/ 352554 w 886782"/>
                <a:gd name="connsiteY13" fmla="*/ 881063 h 883444"/>
                <a:gd name="connsiteX14" fmla="*/ 326055 w 886782"/>
                <a:gd name="connsiteY14" fmla="*/ 786787 h 883444"/>
                <a:gd name="connsiteX15" fmla="*/ 293274 w 886782"/>
                <a:gd name="connsiteY15" fmla="*/ 758439 h 883444"/>
                <a:gd name="connsiteX16" fmla="*/ 76944 w 886782"/>
                <a:gd name="connsiteY16" fmla="*/ 55543 h 883444"/>
                <a:gd name="connsiteX17" fmla="*/ 113533 w 886782"/>
                <a:gd name="connsiteY17" fmla="*/ 30699 h 883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86782" h="883444">
                  <a:moveTo>
                    <a:pt x="104904" y="0"/>
                  </a:moveTo>
                  <a:lnTo>
                    <a:pt x="219204" y="2381"/>
                  </a:lnTo>
                  <a:lnTo>
                    <a:pt x="222781" y="6418"/>
                  </a:lnTo>
                  <a:lnTo>
                    <a:pt x="239635" y="6731"/>
                  </a:lnTo>
                  <a:cubicBezTo>
                    <a:pt x="318444" y="20615"/>
                    <a:pt x="397539" y="85409"/>
                    <a:pt x="443391" y="214996"/>
                  </a:cubicBezTo>
                  <a:cubicBezTo>
                    <a:pt x="466317" y="150202"/>
                    <a:pt x="497554" y="101607"/>
                    <a:pt x="532910" y="67475"/>
                  </a:cubicBezTo>
                  <a:lnTo>
                    <a:pt x="568968" y="41165"/>
                  </a:lnTo>
                  <a:lnTo>
                    <a:pt x="588298" y="0"/>
                  </a:lnTo>
                  <a:lnTo>
                    <a:pt x="684812" y="6032"/>
                  </a:lnTo>
                  <a:lnTo>
                    <a:pt x="705676" y="5646"/>
                  </a:lnTo>
                  <a:cubicBezTo>
                    <a:pt x="906671" y="33740"/>
                    <a:pt x="1047933" y="388714"/>
                    <a:pt x="522982" y="819427"/>
                  </a:cubicBezTo>
                  <a:lnTo>
                    <a:pt x="443705" y="881201"/>
                  </a:lnTo>
                  <a:lnTo>
                    <a:pt x="443041" y="883444"/>
                  </a:lnTo>
                  <a:lnTo>
                    <a:pt x="352554" y="881063"/>
                  </a:lnTo>
                  <a:lnTo>
                    <a:pt x="326055" y="786787"/>
                  </a:lnTo>
                  <a:lnTo>
                    <a:pt x="293274" y="758439"/>
                  </a:lnTo>
                  <a:cubicBezTo>
                    <a:pt x="-59395" y="436206"/>
                    <a:pt x="-42093" y="164882"/>
                    <a:pt x="76944" y="55543"/>
                  </a:cubicBezTo>
                  <a:lnTo>
                    <a:pt x="113533" y="30699"/>
                  </a:lnTo>
                  <a:close/>
                </a:path>
              </a:pathLst>
            </a:custGeom>
            <a:solidFill>
              <a:srgbClr val="E503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하트 98"/>
            <p:cNvSpPr/>
            <p:nvPr/>
          </p:nvSpPr>
          <p:spPr>
            <a:xfrm>
              <a:off x="11006836" y="3362315"/>
              <a:ext cx="880364" cy="888600"/>
            </a:xfrm>
            <a:prstGeom prst="heart">
              <a:avLst/>
            </a:prstGeom>
            <a:solidFill>
              <a:srgbClr val="FA44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22B5C60A-920B-4A06-8082-5307DDF50FDE}"/>
              </a:ext>
            </a:extLst>
          </p:cNvPr>
          <p:cNvGrpSpPr/>
          <p:nvPr/>
        </p:nvGrpSpPr>
        <p:grpSpPr>
          <a:xfrm>
            <a:off x="9425278" y="3352549"/>
            <a:ext cx="580371" cy="497971"/>
            <a:chOff x="1032127" y="5035978"/>
            <a:chExt cx="1661066" cy="1425231"/>
          </a:xfrm>
        </p:grpSpPr>
        <p:sp>
          <p:nvSpPr>
            <p:cNvPr id="112" name="자유형: 도형 188">
              <a:extLst>
                <a:ext uri="{FF2B5EF4-FFF2-40B4-BE49-F238E27FC236}">
                  <a16:creationId xmlns:a16="http://schemas.microsoft.com/office/drawing/2014/main" id="{9CDB0AD8-570A-4BD4-BAFB-D8CED1BA00A5}"/>
                </a:ext>
              </a:extLst>
            </p:cNvPr>
            <p:cNvSpPr/>
            <p:nvPr/>
          </p:nvSpPr>
          <p:spPr>
            <a:xfrm>
              <a:off x="1032128" y="5035980"/>
              <a:ext cx="1661065" cy="1425229"/>
            </a:xfrm>
            <a:custGeom>
              <a:avLst/>
              <a:gdLst>
                <a:gd name="connsiteX0" fmla="*/ 91938 w 416427"/>
                <a:gd name="connsiteY0" fmla="*/ 0 h 357303"/>
                <a:gd name="connsiteX1" fmla="*/ 324489 w 416427"/>
                <a:gd name="connsiteY1" fmla="*/ 0 h 357303"/>
                <a:gd name="connsiteX2" fmla="*/ 416427 w 416427"/>
                <a:gd name="connsiteY2" fmla="*/ 129627 h 357303"/>
                <a:gd name="connsiteX3" fmla="*/ 416426 w 416427"/>
                <a:gd name="connsiteY3" fmla="*/ 129627 h 357303"/>
                <a:gd name="connsiteX4" fmla="*/ 208213 w 416427"/>
                <a:gd name="connsiteY4" fmla="*/ 357303 h 357303"/>
                <a:gd name="connsiteX5" fmla="*/ 0 w 416427"/>
                <a:gd name="connsiteY5" fmla="*/ 129627 h 357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6427" h="357303">
                  <a:moveTo>
                    <a:pt x="91938" y="0"/>
                  </a:moveTo>
                  <a:lnTo>
                    <a:pt x="324489" y="0"/>
                  </a:lnTo>
                  <a:lnTo>
                    <a:pt x="416427" y="129627"/>
                  </a:lnTo>
                  <a:lnTo>
                    <a:pt x="416426" y="129627"/>
                  </a:lnTo>
                  <a:lnTo>
                    <a:pt x="208213" y="357303"/>
                  </a:lnTo>
                  <a:lnTo>
                    <a:pt x="0" y="129627"/>
                  </a:lnTo>
                  <a:close/>
                </a:path>
              </a:pathLst>
            </a:custGeom>
            <a:solidFill>
              <a:srgbClr val="5BC8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이등변 삼각형 112">
              <a:extLst>
                <a:ext uri="{FF2B5EF4-FFF2-40B4-BE49-F238E27FC236}">
                  <a16:creationId xmlns:a16="http://schemas.microsoft.com/office/drawing/2014/main" id="{12128211-E8B9-4CB1-ABE8-B18A145988BD}"/>
                </a:ext>
              </a:extLst>
            </p:cNvPr>
            <p:cNvSpPr/>
            <p:nvPr/>
          </p:nvSpPr>
          <p:spPr>
            <a:xfrm>
              <a:off x="1562048" y="5035978"/>
              <a:ext cx="601222" cy="517063"/>
            </a:xfrm>
            <a:prstGeom prst="triangle">
              <a:avLst/>
            </a:prstGeom>
            <a:solidFill>
              <a:srgbClr val="8BD9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이등변 삼각형 113">
              <a:extLst>
                <a:ext uri="{FF2B5EF4-FFF2-40B4-BE49-F238E27FC236}">
                  <a16:creationId xmlns:a16="http://schemas.microsoft.com/office/drawing/2014/main" id="{361A5A32-5121-4C2E-AFA5-8A914949FC82}"/>
                </a:ext>
              </a:extLst>
            </p:cNvPr>
            <p:cNvSpPr/>
            <p:nvPr/>
          </p:nvSpPr>
          <p:spPr>
            <a:xfrm>
              <a:off x="2163271" y="5035979"/>
              <a:ext cx="529921" cy="517063"/>
            </a:xfrm>
            <a:prstGeom prst="triangle">
              <a:avLst>
                <a:gd name="adj" fmla="val 31127"/>
              </a:avLst>
            </a:prstGeom>
            <a:solidFill>
              <a:srgbClr val="8BD9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이등변 삼각형 114">
              <a:extLst>
                <a:ext uri="{FF2B5EF4-FFF2-40B4-BE49-F238E27FC236}">
                  <a16:creationId xmlns:a16="http://schemas.microsoft.com/office/drawing/2014/main" id="{518A06D8-4860-45AB-8B40-09C852DB11E4}"/>
                </a:ext>
              </a:extLst>
            </p:cNvPr>
            <p:cNvSpPr/>
            <p:nvPr/>
          </p:nvSpPr>
          <p:spPr>
            <a:xfrm flipH="1">
              <a:off x="1032127" y="5035979"/>
              <a:ext cx="529921" cy="517063"/>
            </a:xfrm>
            <a:prstGeom prst="triangle">
              <a:avLst>
                <a:gd name="adj" fmla="val 31127"/>
              </a:avLst>
            </a:prstGeom>
            <a:solidFill>
              <a:srgbClr val="8BD9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이등변 삼각형 115">
              <a:extLst>
                <a:ext uri="{FF2B5EF4-FFF2-40B4-BE49-F238E27FC236}">
                  <a16:creationId xmlns:a16="http://schemas.microsoft.com/office/drawing/2014/main" id="{A13E763E-E537-48FF-BD3D-C6524CCBFE6B}"/>
                </a:ext>
              </a:extLst>
            </p:cNvPr>
            <p:cNvSpPr/>
            <p:nvPr/>
          </p:nvSpPr>
          <p:spPr>
            <a:xfrm flipV="1">
              <a:off x="1562048" y="5553074"/>
              <a:ext cx="601222" cy="905247"/>
            </a:xfrm>
            <a:prstGeom prst="triangle">
              <a:avLst/>
            </a:prstGeom>
            <a:solidFill>
              <a:srgbClr val="75D2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1988037" y="1221068"/>
            <a:ext cx="602260" cy="585162"/>
            <a:chOff x="9654923" y="2098264"/>
            <a:chExt cx="1691073" cy="1643063"/>
          </a:xfrm>
        </p:grpSpPr>
        <p:sp>
          <p:nvSpPr>
            <p:cNvPr id="118" name="자유형 117"/>
            <p:cNvSpPr/>
            <p:nvPr/>
          </p:nvSpPr>
          <p:spPr>
            <a:xfrm>
              <a:off x="9898196" y="2098264"/>
              <a:ext cx="1447800" cy="1643063"/>
            </a:xfrm>
            <a:custGeom>
              <a:avLst/>
              <a:gdLst>
                <a:gd name="connsiteX0" fmla="*/ 723515 w 1447800"/>
                <a:gd name="connsiteY0" fmla="*/ 0 h 1643063"/>
                <a:gd name="connsiteX1" fmla="*/ 723598 w 1447800"/>
                <a:gd name="connsiteY1" fmla="*/ 4780 h 1643063"/>
                <a:gd name="connsiteX2" fmla="*/ 723900 w 1447800"/>
                <a:gd name="connsiteY2" fmla="*/ 4763 h 1643063"/>
                <a:gd name="connsiteX3" fmla="*/ 1447800 w 1447800"/>
                <a:gd name="connsiteY3" fmla="*/ 823913 h 1643063"/>
                <a:gd name="connsiteX4" fmla="*/ 797915 w 1447800"/>
                <a:gd name="connsiteY4" fmla="*/ 1638834 h 1643063"/>
                <a:gd name="connsiteX5" fmla="*/ 752062 w 1447800"/>
                <a:gd name="connsiteY5" fmla="*/ 1641454 h 1643063"/>
                <a:gd name="connsiteX6" fmla="*/ 752090 w 1447800"/>
                <a:gd name="connsiteY6" fmla="*/ 1643063 h 1643063"/>
                <a:gd name="connsiteX7" fmla="*/ 730306 w 1447800"/>
                <a:gd name="connsiteY7" fmla="*/ 1642697 h 1643063"/>
                <a:gd name="connsiteX8" fmla="*/ 723900 w 1447800"/>
                <a:gd name="connsiteY8" fmla="*/ 1643063 h 1643063"/>
                <a:gd name="connsiteX9" fmla="*/ 712159 w 1447800"/>
                <a:gd name="connsiteY9" fmla="*/ 1642392 h 1643063"/>
                <a:gd name="connsiteX10" fmla="*/ 471102 w 1447800"/>
                <a:gd name="connsiteY10" fmla="*/ 1638342 h 1643063"/>
                <a:gd name="connsiteX11" fmla="*/ 471246 w 1447800"/>
                <a:gd name="connsiteY11" fmla="*/ 1588919 h 1643063"/>
                <a:gd name="connsiteX12" fmla="*/ 442125 w 1447800"/>
                <a:gd name="connsiteY12" fmla="*/ 1578690 h 1643063"/>
                <a:gd name="connsiteX13" fmla="*/ 0 w 1447800"/>
                <a:gd name="connsiteY13" fmla="*/ 823913 h 1643063"/>
                <a:gd name="connsiteX14" fmla="*/ 442125 w 1447800"/>
                <a:gd name="connsiteY14" fmla="*/ 69136 h 1643063"/>
                <a:gd name="connsiteX15" fmla="*/ 475712 w 1447800"/>
                <a:gd name="connsiteY15" fmla="*/ 57338 h 1643063"/>
                <a:gd name="connsiteX16" fmla="*/ 475865 w 1447800"/>
                <a:gd name="connsiteY16" fmla="*/ 4722 h 1643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47800" h="1643063">
                  <a:moveTo>
                    <a:pt x="723515" y="0"/>
                  </a:moveTo>
                  <a:lnTo>
                    <a:pt x="723598" y="4780"/>
                  </a:lnTo>
                  <a:lnTo>
                    <a:pt x="723900" y="4763"/>
                  </a:lnTo>
                  <a:cubicBezTo>
                    <a:pt x="1123699" y="4763"/>
                    <a:pt x="1447800" y="371509"/>
                    <a:pt x="1447800" y="823913"/>
                  </a:cubicBezTo>
                  <a:cubicBezTo>
                    <a:pt x="1447800" y="1248042"/>
                    <a:pt x="1162946" y="1596885"/>
                    <a:pt x="797915" y="1638834"/>
                  </a:cubicBezTo>
                  <a:lnTo>
                    <a:pt x="752062" y="1641454"/>
                  </a:lnTo>
                  <a:lnTo>
                    <a:pt x="752090" y="1643063"/>
                  </a:lnTo>
                  <a:lnTo>
                    <a:pt x="730306" y="1642697"/>
                  </a:lnTo>
                  <a:lnTo>
                    <a:pt x="723900" y="1643063"/>
                  </a:lnTo>
                  <a:lnTo>
                    <a:pt x="712159" y="1642392"/>
                  </a:lnTo>
                  <a:lnTo>
                    <a:pt x="471102" y="1638342"/>
                  </a:lnTo>
                  <a:lnTo>
                    <a:pt x="471246" y="1588919"/>
                  </a:lnTo>
                  <a:lnTo>
                    <a:pt x="442125" y="1578690"/>
                  </a:lnTo>
                  <a:cubicBezTo>
                    <a:pt x="182307" y="1454337"/>
                    <a:pt x="0" y="1163216"/>
                    <a:pt x="0" y="823913"/>
                  </a:cubicBezTo>
                  <a:cubicBezTo>
                    <a:pt x="0" y="484610"/>
                    <a:pt x="182307" y="193490"/>
                    <a:pt x="442125" y="69136"/>
                  </a:cubicBezTo>
                  <a:lnTo>
                    <a:pt x="475712" y="57338"/>
                  </a:lnTo>
                  <a:lnTo>
                    <a:pt x="475865" y="4722"/>
                  </a:lnTo>
                  <a:close/>
                </a:path>
              </a:pathLst>
            </a:cu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/>
            <p:cNvSpPr/>
            <p:nvPr/>
          </p:nvSpPr>
          <p:spPr>
            <a:xfrm>
              <a:off x="9654923" y="2103027"/>
              <a:ext cx="1447800" cy="1638300"/>
            </a:xfrm>
            <a:prstGeom prst="ellipse">
              <a:avLst/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/>
            <p:cNvSpPr/>
            <p:nvPr/>
          </p:nvSpPr>
          <p:spPr>
            <a:xfrm>
              <a:off x="9795416" y="2262006"/>
              <a:ext cx="1166813" cy="1320341"/>
            </a:xfrm>
            <a:prstGeom prst="ellipse">
              <a:avLst/>
            </a:pr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포인트가 5개인 별 120"/>
            <p:cNvSpPr/>
            <p:nvPr/>
          </p:nvSpPr>
          <p:spPr>
            <a:xfrm>
              <a:off x="10008566" y="2525384"/>
              <a:ext cx="682607" cy="771525"/>
            </a:xfrm>
            <a:prstGeom prst="star5">
              <a:avLst>
                <a:gd name="adj" fmla="val 25798"/>
                <a:gd name="hf" fmla="val 105146"/>
                <a:gd name="vf" fmla="val 110557"/>
              </a:avLst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2" name="그룹 121"/>
          <p:cNvGrpSpPr/>
          <p:nvPr/>
        </p:nvGrpSpPr>
        <p:grpSpPr>
          <a:xfrm>
            <a:off x="2813540" y="1217988"/>
            <a:ext cx="602260" cy="585162"/>
            <a:chOff x="9654923" y="2098264"/>
            <a:chExt cx="1691073" cy="1643063"/>
          </a:xfrm>
        </p:grpSpPr>
        <p:sp>
          <p:nvSpPr>
            <p:cNvPr id="123" name="자유형 122"/>
            <p:cNvSpPr/>
            <p:nvPr/>
          </p:nvSpPr>
          <p:spPr>
            <a:xfrm>
              <a:off x="9898196" y="2098264"/>
              <a:ext cx="1447800" cy="1643063"/>
            </a:xfrm>
            <a:custGeom>
              <a:avLst/>
              <a:gdLst>
                <a:gd name="connsiteX0" fmla="*/ 723515 w 1447800"/>
                <a:gd name="connsiteY0" fmla="*/ 0 h 1643063"/>
                <a:gd name="connsiteX1" fmla="*/ 723598 w 1447800"/>
                <a:gd name="connsiteY1" fmla="*/ 4780 h 1643063"/>
                <a:gd name="connsiteX2" fmla="*/ 723900 w 1447800"/>
                <a:gd name="connsiteY2" fmla="*/ 4763 h 1643063"/>
                <a:gd name="connsiteX3" fmla="*/ 1447800 w 1447800"/>
                <a:gd name="connsiteY3" fmla="*/ 823913 h 1643063"/>
                <a:gd name="connsiteX4" fmla="*/ 797915 w 1447800"/>
                <a:gd name="connsiteY4" fmla="*/ 1638834 h 1643063"/>
                <a:gd name="connsiteX5" fmla="*/ 752062 w 1447800"/>
                <a:gd name="connsiteY5" fmla="*/ 1641454 h 1643063"/>
                <a:gd name="connsiteX6" fmla="*/ 752090 w 1447800"/>
                <a:gd name="connsiteY6" fmla="*/ 1643063 h 1643063"/>
                <a:gd name="connsiteX7" fmla="*/ 730306 w 1447800"/>
                <a:gd name="connsiteY7" fmla="*/ 1642697 h 1643063"/>
                <a:gd name="connsiteX8" fmla="*/ 723900 w 1447800"/>
                <a:gd name="connsiteY8" fmla="*/ 1643063 h 1643063"/>
                <a:gd name="connsiteX9" fmla="*/ 712159 w 1447800"/>
                <a:gd name="connsiteY9" fmla="*/ 1642392 h 1643063"/>
                <a:gd name="connsiteX10" fmla="*/ 471102 w 1447800"/>
                <a:gd name="connsiteY10" fmla="*/ 1638342 h 1643063"/>
                <a:gd name="connsiteX11" fmla="*/ 471246 w 1447800"/>
                <a:gd name="connsiteY11" fmla="*/ 1588919 h 1643063"/>
                <a:gd name="connsiteX12" fmla="*/ 442125 w 1447800"/>
                <a:gd name="connsiteY12" fmla="*/ 1578690 h 1643063"/>
                <a:gd name="connsiteX13" fmla="*/ 0 w 1447800"/>
                <a:gd name="connsiteY13" fmla="*/ 823913 h 1643063"/>
                <a:gd name="connsiteX14" fmla="*/ 442125 w 1447800"/>
                <a:gd name="connsiteY14" fmla="*/ 69136 h 1643063"/>
                <a:gd name="connsiteX15" fmla="*/ 475712 w 1447800"/>
                <a:gd name="connsiteY15" fmla="*/ 57338 h 1643063"/>
                <a:gd name="connsiteX16" fmla="*/ 475865 w 1447800"/>
                <a:gd name="connsiteY16" fmla="*/ 4722 h 1643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47800" h="1643063">
                  <a:moveTo>
                    <a:pt x="723515" y="0"/>
                  </a:moveTo>
                  <a:lnTo>
                    <a:pt x="723598" y="4780"/>
                  </a:lnTo>
                  <a:lnTo>
                    <a:pt x="723900" y="4763"/>
                  </a:lnTo>
                  <a:cubicBezTo>
                    <a:pt x="1123699" y="4763"/>
                    <a:pt x="1447800" y="371509"/>
                    <a:pt x="1447800" y="823913"/>
                  </a:cubicBezTo>
                  <a:cubicBezTo>
                    <a:pt x="1447800" y="1248042"/>
                    <a:pt x="1162946" y="1596885"/>
                    <a:pt x="797915" y="1638834"/>
                  </a:cubicBezTo>
                  <a:lnTo>
                    <a:pt x="752062" y="1641454"/>
                  </a:lnTo>
                  <a:lnTo>
                    <a:pt x="752090" y="1643063"/>
                  </a:lnTo>
                  <a:lnTo>
                    <a:pt x="730306" y="1642697"/>
                  </a:lnTo>
                  <a:lnTo>
                    <a:pt x="723900" y="1643063"/>
                  </a:lnTo>
                  <a:lnTo>
                    <a:pt x="712159" y="1642392"/>
                  </a:lnTo>
                  <a:lnTo>
                    <a:pt x="471102" y="1638342"/>
                  </a:lnTo>
                  <a:lnTo>
                    <a:pt x="471246" y="1588919"/>
                  </a:lnTo>
                  <a:lnTo>
                    <a:pt x="442125" y="1578690"/>
                  </a:lnTo>
                  <a:cubicBezTo>
                    <a:pt x="182307" y="1454337"/>
                    <a:pt x="0" y="1163216"/>
                    <a:pt x="0" y="823913"/>
                  </a:cubicBezTo>
                  <a:cubicBezTo>
                    <a:pt x="0" y="484610"/>
                    <a:pt x="182307" y="193490"/>
                    <a:pt x="442125" y="69136"/>
                  </a:cubicBezTo>
                  <a:lnTo>
                    <a:pt x="475712" y="57338"/>
                  </a:lnTo>
                  <a:lnTo>
                    <a:pt x="475865" y="4722"/>
                  </a:lnTo>
                  <a:close/>
                </a:path>
              </a:pathLst>
            </a:cu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타원 123"/>
            <p:cNvSpPr/>
            <p:nvPr/>
          </p:nvSpPr>
          <p:spPr>
            <a:xfrm>
              <a:off x="9654923" y="2103027"/>
              <a:ext cx="1447800" cy="1638300"/>
            </a:xfrm>
            <a:prstGeom prst="ellipse">
              <a:avLst/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/>
            <p:cNvSpPr/>
            <p:nvPr/>
          </p:nvSpPr>
          <p:spPr>
            <a:xfrm>
              <a:off x="9795416" y="2262006"/>
              <a:ext cx="1166813" cy="1320341"/>
            </a:xfrm>
            <a:prstGeom prst="ellipse">
              <a:avLst/>
            </a:pr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포인트가 5개인 별 125"/>
            <p:cNvSpPr/>
            <p:nvPr/>
          </p:nvSpPr>
          <p:spPr>
            <a:xfrm>
              <a:off x="10008566" y="2525384"/>
              <a:ext cx="682607" cy="771525"/>
            </a:xfrm>
            <a:prstGeom prst="star5">
              <a:avLst>
                <a:gd name="adj" fmla="val 25798"/>
                <a:gd name="hf" fmla="val 105146"/>
                <a:gd name="vf" fmla="val 110557"/>
              </a:avLst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5" name="그룹 154"/>
          <p:cNvGrpSpPr/>
          <p:nvPr/>
        </p:nvGrpSpPr>
        <p:grpSpPr>
          <a:xfrm>
            <a:off x="10190327" y="3000993"/>
            <a:ext cx="602260" cy="585162"/>
            <a:chOff x="9654923" y="2098264"/>
            <a:chExt cx="1691073" cy="1643063"/>
          </a:xfrm>
        </p:grpSpPr>
        <p:sp>
          <p:nvSpPr>
            <p:cNvPr id="167" name="자유형 166"/>
            <p:cNvSpPr/>
            <p:nvPr/>
          </p:nvSpPr>
          <p:spPr>
            <a:xfrm>
              <a:off x="9898196" y="2098264"/>
              <a:ext cx="1447800" cy="1643063"/>
            </a:xfrm>
            <a:custGeom>
              <a:avLst/>
              <a:gdLst>
                <a:gd name="connsiteX0" fmla="*/ 723515 w 1447800"/>
                <a:gd name="connsiteY0" fmla="*/ 0 h 1643063"/>
                <a:gd name="connsiteX1" fmla="*/ 723598 w 1447800"/>
                <a:gd name="connsiteY1" fmla="*/ 4780 h 1643063"/>
                <a:gd name="connsiteX2" fmla="*/ 723900 w 1447800"/>
                <a:gd name="connsiteY2" fmla="*/ 4763 h 1643063"/>
                <a:gd name="connsiteX3" fmla="*/ 1447800 w 1447800"/>
                <a:gd name="connsiteY3" fmla="*/ 823913 h 1643063"/>
                <a:gd name="connsiteX4" fmla="*/ 797915 w 1447800"/>
                <a:gd name="connsiteY4" fmla="*/ 1638834 h 1643063"/>
                <a:gd name="connsiteX5" fmla="*/ 752062 w 1447800"/>
                <a:gd name="connsiteY5" fmla="*/ 1641454 h 1643063"/>
                <a:gd name="connsiteX6" fmla="*/ 752090 w 1447800"/>
                <a:gd name="connsiteY6" fmla="*/ 1643063 h 1643063"/>
                <a:gd name="connsiteX7" fmla="*/ 730306 w 1447800"/>
                <a:gd name="connsiteY7" fmla="*/ 1642697 h 1643063"/>
                <a:gd name="connsiteX8" fmla="*/ 723900 w 1447800"/>
                <a:gd name="connsiteY8" fmla="*/ 1643063 h 1643063"/>
                <a:gd name="connsiteX9" fmla="*/ 712159 w 1447800"/>
                <a:gd name="connsiteY9" fmla="*/ 1642392 h 1643063"/>
                <a:gd name="connsiteX10" fmla="*/ 471102 w 1447800"/>
                <a:gd name="connsiteY10" fmla="*/ 1638342 h 1643063"/>
                <a:gd name="connsiteX11" fmla="*/ 471246 w 1447800"/>
                <a:gd name="connsiteY11" fmla="*/ 1588919 h 1643063"/>
                <a:gd name="connsiteX12" fmla="*/ 442125 w 1447800"/>
                <a:gd name="connsiteY12" fmla="*/ 1578690 h 1643063"/>
                <a:gd name="connsiteX13" fmla="*/ 0 w 1447800"/>
                <a:gd name="connsiteY13" fmla="*/ 823913 h 1643063"/>
                <a:gd name="connsiteX14" fmla="*/ 442125 w 1447800"/>
                <a:gd name="connsiteY14" fmla="*/ 69136 h 1643063"/>
                <a:gd name="connsiteX15" fmla="*/ 475712 w 1447800"/>
                <a:gd name="connsiteY15" fmla="*/ 57338 h 1643063"/>
                <a:gd name="connsiteX16" fmla="*/ 475865 w 1447800"/>
                <a:gd name="connsiteY16" fmla="*/ 4722 h 1643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47800" h="1643063">
                  <a:moveTo>
                    <a:pt x="723515" y="0"/>
                  </a:moveTo>
                  <a:lnTo>
                    <a:pt x="723598" y="4780"/>
                  </a:lnTo>
                  <a:lnTo>
                    <a:pt x="723900" y="4763"/>
                  </a:lnTo>
                  <a:cubicBezTo>
                    <a:pt x="1123699" y="4763"/>
                    <a:pt x="1447800" y="371509"/>
                    <a:pt x="1447800" y="823913"/>
                  </a:cubicBezTo>
                  <a:cubicBezTo>
                    <a:pt x="1447800" y="1248042"/>
                    <a:pt x="1162946" y="1596885"/>
                    <a:pt x="797915" y="1638834"/>
                  </a:cubicBezTo>
                  <a:lnTo>
                    <a:pt x="752062" y="1641454"/>
                  </a:lnTo>
                  <a:lnTo>
                    <a:pt x="752090" y="1643063"/>
                  </a:lnTo>
                  <a:lnTo>
                    <a:pt x="730306" y="1642697"/>
                  </a:lnTo>
                  <a:lnTo>
                    <a:pt x="723900" y="1643063"/>
                  </a:lnTo>
                  <a:lnTo>
                    <a:pt x="712159" y="1642392"/>
                  </a:lnTo>
                  <a:lnTo>
                    <a:pt x="471102" y="1638342"/>
                  </a:lnTo>
                  <a:lnTo>
                    <a:pt x="471246" y="1588919"/>
                  </a:lnTo>
                  <a:lnTo>
                    <a:pt x="442125" y="1578690"/>
                  </a:lnTo>
                  <a:cubicBezTo>
                    <a:pt x="182307" y="1454337"/>
                    <a:pt x="0" y="1163216"/>
                    <a:pt x="0" y="823913"/>
                  </a:cubicBezTo>
                  <a:cubicBezTo>
                    <a:pt x="0" y="484610"/>
                    <a:pt x="182307" y="193490"/>
                    <a:pt x="442125" y="69136"/>
                  </a:cubicBezTo>
                  <a:lnTo>
                    <a:pt x="475712" y="57338"/>
                  </a:lnTo>
                  <a:lnTo>
                    <a:pt x="475865" y="4722"/>
                  </a:lnTo>
                  <a:close/>
                </a:path>
              </a:pathLst>
            </a:cu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타원 167"/>
            <p:cNvSpPr/>
            <p:nvPr/>
          </p:nvSpPr>
          <p:spPr>
            <a:xfrm>
              <a:off x="9654923" y="2103027"/>
              <a:ext cx="1447800" cy="1638300"/>
            </a:xfrm>
            <a:prstGeom prst="ellipse">
              <a:avLst/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/>
            <p:cNvSpPr/>
            <p:nvPr/>
          </p:nvSpPr>
          <p:spPr>
            <a:xfrm>
              <a:off x="9795416" y="2262006"/>
              <a:ext cx="1166813" cy="1320341"/>
            </a:xfrm>
            <a:prstGeom prst="ellipse">
              <a:avLst/>
            </a:pr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포인트가 5개인 별 188"/>
            <p:cNvSpPr/>
            <p:nvPr/>
          </p:nvSpPr>
          <p:spPr>
            <a:xfrm>
              <a:off x="10008566" y="2525384"/>
              <a:ext cx="682607" cy="771525"/>
            </a:xfrm>
            <a:prstGeom prst="star5">
              <a:avLst>
                <a:gd name="adj" fmla="val 25798"/>
                <a:gd name="hf" fmla="val 105146"/>
                <a:gd name="vf" fmla="val 110557"/>
              </a:avLst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그림 11" descr="클립아트, 만화 영화이(가) 표시된 사진&#10;&#10;자동 생성된 설명">
            <a:extLst>
              <a:ext uri="{FF2B5EF4-FFF2-40B4-BE49-F238E27FC236}">
                <a16:creationId xmlns:a16="http://schemas.microsoft.com/office/drawing/2014/main" id="{D9B2DA2B-D553-5EE9-6DC1-F4FDD1EFB90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57" y="4388949"/>
            <a:ext cx="1943943" cy="16448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FC4C2ED-FC35-5E5F-0845-826FECB1B659}"/>
              </a:ext>
            </a:extLst>
          </p:cNvPr>
          <p:cNvSpPr txBox="1"/>
          <p:nvPr/>
        </p:nvSpPr>
        <p:spPr>
          <a:xfrm>
            <a:off x="5377337" y="5047608"/>
            <a:ext cx="1063113" cy="404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2400" dirty="0">
                <a:effectLst>
                  <a:innerShdw blurRad="114300">
                    <a:prstClr val="black">
                      <a:alpha val="40000"/>
                    </a:prstClr>
                  </a:innerShdw>
                </a:effectLst>
                <a:latin typeface="CookieRun Black" panose="020B0600000101010101" pitchFamily="50" charset="-127"/>
                <a:ea typeface="CookieRun Black" panose="020B0600000101010101" pitchFamily="50" charset="-127"/>
              </a:rPr>
              <a:t>이다인</a:t>
            </a:r>
          </a:p>
        </p:txBody>
      </p:sp>
    </p:spTree>
    <p:extLst>
      <p:ext uri="{BB962C8B-B14F-4D97-AF65-F5344CB8AC3E}">
        <p14:creationId xmlns:p14="http://schemas.microsoft.com/office/powerpoint/2010/main" val="3629753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B2E6F8"/>
            </a:gs>
            <a:gs pos="100000">
              <a:srgbClr val="D1F0FB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자유형: 도형 180">
            <a:extLst>
              <a:ext uri="{FF2B5EF4-FFF2-40B4-BE49-F238E27FC236}">
                <a16:creationId xmlns:a16="http://schemas.microsoft.com/office/drawing/2014/main" id="{9D7ECD0F-8A2D-4B68-8EAF-7F418321BBAF}"/>
              </a:ext>
            </a:extLst>
          </p:cNvPr>
          <p:cNvSpPr/>
          <p:nvPr/>
        </p:nvSpPr>
        <p:spPr>
          <a:xfrm>
            <a:off x="9753697" y="1840857"/>
            <a:ext cx="1489986" cy="786195"/>
          </a:xfrm>
          <a:custGeom>
            <a:avLst/>
            <a:gdLst>
              <a:gd name="connsiteX0" fmla="*/ 0 w 1489986"/>
              <a:gd name="connsiteY0" fmla="*/ 593613 h 786195"/>
              <a:gd name="connsiteX1" fmla="*/ 0 w 1489986"/>
              <a:gd name="connsiteY1" fmla="*/ 593614 h 786195"/>
              <a:gd name="connsiteX2" fmla="*/ 0 w 1489986"/>
              <a:gd name="connsiteY2" fmla="*/ 593614 h 786195"/>
              <a:gd name="connsiteX3" fmla="*/ 845235 w 1489986"/>
              <a:gd name="connsiteY3" fmla="*/ 0 h 786195"/>
              <a:gd name="connsiteX4" fmla="*/ 1238332 w 1489986"/>
              <a:gd name="connsiteY4" fmla="*/ 393097 h 786195"/>
              <a:gd name="connsiteX5" fmla="*/ 1237532 w 1489986"/>
              <a:gd name="connsiteY5" fmla="*/ 401033 h 786195"/>
              <a:gd name="connsiteX6" fmla="*/ 1297405 w 1489986"/>
              <a:gd name="connsiteY6" fmla="*/ 401033 h 786195"/>
              <a:gd name="connsiteX7" fmla="*/ 1489986 w 1489986"/>
              <a:gd name="connsiteY7" fmla="*/ 593614 h 786195"/>
              <a:gd name="connsiteX8" fmla="*/ 1489985 w 1489986"/>
              <a:gd name="connsiteY8" fmla="*/ 593614 h 786195"/>
              <a:gd name="connsiteX9" fmla="*/ 1297404 w 1489986"/>
              <a:gd name="connsiteY9" fmla="*/ 786195 h 786195"/>
              <a:gd name="connsiteX10" fmla="*/ 192581 w 1489986"/>
              <a:gd name="connsiteY10" fmla="*/ 786194 h 786195"/>
              <a:gd name="connsiteX11" fmla="*/ 15134 w 1489986"/>
              <a:gd name="connsiteY11" fmla="*/ 668575 h 786195"/>
              <a:gd name="connsiteX12" fmla="*/ 0 w 1489986"/>
              <a:gd name="connsiteY12" fmla="*/ 593614 h 786195"/>
              <a:gd name="connsiteX13" fmla="*/ 15134 w 1489986"/>
              <a:gd name="connsiteY13" fmla="*/ 518653 h 786195"/>
              <a:gd name="connsiteX14" fmla="*/ 192581 w 1489986"/>
              <a:gd name="connsiteY14" fmla="*/ 401033 h 786195"/>
              <a:gd name="connsiteX15" fmla="*/ 452938 w 1489986"/>
              <a:gd name="connsiteY15" fmla="*/ 401033 h 786195"/>
              <a:gd name="connsiteX16" fmla="*/ 452138 w 1489986"/>
              <a:gd name="connsiteY16" fmla="*/ 393097 h 786195"/>
              <a:gd name="connsiteX17" fmla="*/ 845235 w 1489986"/>
              <a:gd name="connsiteY17" fmla="*/ 0 h 786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489986" h="786195">
                <a:moveTo>
                  <a:pt x="0" y="593613"/>
                </a:moveTo>
                <a:lnTo>
                  <a:pt x="0" y="593614"/>
                </a:lnTo>
                <a:lnTo>
                  <a:pt x="0" y="593614"/>
                </a:lnTo>
                <a:close/>
                <a:moveTo>
                  <a:pt x="845235" y="0"/>
                </a:moveTo>
                <a:cubicBezTo>
                  <a:pt x="1062336" y="0"/>
                  <a:pt x="1238332" y="175996"/>
                  <a:pt x="1238332" y="393097"/>
                </a:cubicBezTo>
                <a:lnTo>
                  <a:pt x="1237532" y="401033"/>
                </a:lnTo>
                <a:lnTo>
                  <a:pt x="1297405" y="401033"/>
                </a:lnTo>
                <a:cubicBezTo>
                  <a:pt x="1403765" y="401033"/>
                  <a:pt x="1489986" y="487254"/>
                  <a:pt x="1489986" y="593614"/>
                </a:cubicBezTo>
                <a:lnTo>
                  <a:pt x="1489985" y="593614"/>
                </a:lnTo>
                <a:cubicBezTo>
                  <a:pt x="1489985" y="699974"/>
                  <a:pt x="1403764" y="786195"/>
                  <a:pt x="1297404" y="786195"/>
                </a:cubicBezTo>
                <a:lnTo>
                  <a:pt x="192581" y="786194"/>
                </a:lnTo>
                <a:cubicBezTo>
                  <a:pt x="112811" y="786194"/>
                  <a:pt x="44369" y="737695"/>
                  <a:pt x="15134" y="668575"/>
                </a:cubicBezTo>
                <a:lnTo>
                  <a:pt x="0" y="593614"/>
                </a:lnTo>
                <a:lnTo>
                  <a:pt x="15134" y="518653"/>
                </a:lnTo>
                <a:cubicBezTo>
                  <a:pt x="44369" y="449532"/>
                  <a:pt x="112811" y="401033"/>
                  <a:pt x="192581" y="401033"/>
                </a:cubicBezTo>
                <a:lnTo>
                  <a:pt x="452938" y="401033"/>
                </a:lnTo>
                <a:lnTo>
                  <a:pt x="452138" y="393097"/>
                </a:lnTo>
                <a:cubicBezTo>
                  <a:pt x="452138" y="175996"/>
                  <a:pt x="628134" y="0"/>
                  <a:pt x="84523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9" name="자유형: 도형 178">
            <a:extLst>
              <a:ext uri="{FF2B5EF4-FFF2-40B4-BE49-F238E27FC236}">
                <a16:creationId xmlns:a16="http://schemas.microsoft.com/office/drawing/2014/main" id="{B3781288-9088-4A67-B7C9-66973CE99A39}"/>
              </a:ext>
            </a:extLst>
          </p:cNvPr>
          <p:cNvSpPr/>
          <p:nvPr/>
        </p:nvSpPr>
        <p:spPr>
          <a:xfrm>
            <a:off x="-380356" y="389482"/>
            <a:ext cx="1329999" cy="848281"/>
          </a:xfrm>
          <a:custGeom>
            <a:avLst/>
            <a:gdLst>
              <a:gd name="connsiteX0" fmla="*/ 1065947 w 2405401"/>
              <a:gd name="connsiteY0" fmla="*/ 0 h 1534179"/>
              <a:gd name="connsiteX1" fmla="*/ 1768959 w 2405401"/>
              <a:gd name="connsiteY1" fmla="*/ 465987 h 1534179"/>
              <a:gd name="connsiteX2" fmla="*/ 1808074 w 2405401"/>
              <a:gd name="connsiteY2" fmla="*/ 591993 h 1534179"/>
              <a:gd name="connsiteX3" fmla="*/ 1824584 w 2405401"/>
              <a:gd name="connsiteY3" fmla="*/ 586920 h 1534179"/>
              <a:gd name="connsiteX4" fmla="*/ 1922005 w 2405401"/>
              <a:gd name="connsiteY4" fmla="*/ 577199 h 1534179"/>
              <a:gd name="connsiteX5" fmla="*/ 2405401 w 2405401"/>
              <a:gd name="connsiteY5" fmla="*/ 1055689 h 1534179"/>
              <a:gd name="connsiteX6" fmla="*/ 1922005 w 2405401"/>
              <a:gd name="connsiteY6" fmla="*/ 1534179 h 1534179"/>
              <a:gd name="connsiteX7" fmla="*/ 1911987 w 2405401"/>
              <a:gd name="connsiteY7" fmla="*/ 1533180 h 1534179"/>
              <a:gd name="connsiteX8" fmla="*/ 1902071 w 2405401"/>
              <a:gd name="connsiteY8" fmla="*/ 1534179 h 1534179"/>
              <a:gd name="connsiteX9" fmla="*/ 245817 w 2405401"/>
              <a:gd name="connsiteY9" fmla="*/ 1534179 h 1534179"/>
              <a:gd name="connsiteX10" fmla="*/ 0 w 2405401"/>
              <a:gd name="connsiteY10" fmla="*/ 1288362 h 1534179"/>
              <a:gd name="connsiteX11" fmla="*/ 245817 w 2405401"/>
              <a:gd name="connsiteY11" fmla="*/ 1042545 h 1534179"/>
              <a:gd name="connsiteX12" fmla="*/ 357531 w 2405401"/>
              <a:gd name="connsiteY12" fmla="*/ 1042545 h 1534179"/>
              <a:gd name="connsiteX13" fmla="*/ 318478 w 2405401"/>
              <a:gd name="connsiteY13" fmla="*/ 916735 h 1534179"/>
              <a:gd name="connsiteX14" fmla="*/ 302977 w 2405401"/>
              <a:gd name="connsiteY14" fmla="*/ 762970 h 1534179"/>
              <a:gd name="connsiteX15" fmla="*/ 1065947 w 2405401"/>
              <a:gd name="connsiteY15" fmla="*/ 0 h 1534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405401" h="1534179">
                <a:moveTo>
                  <a:pt x="1065947" y="0"/>
                </a:moveTo>
                <a:cubicBezTo>
                  <a:pt x="1381980" y="0"/>
                  <a:pt x="1653134" y="192146"/>
                  <a:pt x="1768959" y="465987"/>
                </a:cubicBezTo>
                <a:lnTo>
                  <a:pt x="1808074" y="591993"/>
                </a:lnTo>
                <a:lnTo>
                  <a:pt x="1824584" y="586920"/>
                </a:lnTo>
                <a:cubicBezTo>
                  <a:pt x="1856052" y="580546"/>
                  <a:pt x="1888634" y="577199"/>
                  <a:pt x="1922005" y="577199"/>
                </a:cubicBezTo>
                <a:cubicBezTo>
                  <a:pt x="2188977" y="577199"/>
                  <a:pt x="2405401" y="791426"/>
                  <a:pt x="2405401" y="1055689"/>
                </a:cubicBezTo>
                <a:cubicBezTo>
                  <a:pt x="2405401" y="1319952"/>
                  <a:pt x="2188977" y="1534179"/>
                  <a:pt x="1922005" y="1534179"/>
                </a:cubicBezTo>
                <a:lnTo>
                  <a:pt x="1911987" y="1533180"/>
                </a:lnTo>
                <a:lnTo>
                  <a:pt x="1902071" y="1534179"/>
                </a:lnTo>
                <a:lnTo>
                  <a:pt x="245817" y="1534179"/>
                </a:lnTo>
                <a:cubicBezTo>
                  <a:pt x="110056" y="1534179"/>
                  <a:pt x="0" y="1424123"/>
                  <a:pt x="0" y="1288362"/>
                </a:cubicBezTo>
                <a:cubicBezTo>
                  <a:pt x="0" y="1152601"/>
                  <a:pt x="110056" y="1042545"/>
                  <a:pt x="245817" y="1042545"/>
                </a:cubicBezTo>
                <a:lnTo>
                  <a:pt x="357531" y="1042545"/>
                </a:lnTo>
                <a:lnTo>
                  <a:pt x="318478" y="916735"/>
                </a:lnTo>
                <a:cubicBezTo>
                  <a:pt x="308314" y="867068"/>
                  <a:pt x="302977" y="815642"/>
                  <a:pt x="302977" y="762970"/>
                </a:cubicBezTo>
                <a:cubicBezTo>
                  <a:pt x="302977" y="341593"/>
                  <a:pt x="644570" y="0"/>
                  <a:pt x="106594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0" name="자유형: 도형 179">
            <a:extLst>
              <a:ext uri="{FF2B5EF4-FFF2-40B4-BE49-F238E27FC236}">
                <a16:creationId xmlns:a16="http://schemas.microsoft.com/office/drawing/2014/main" id="{141C7B91-B80B-4A66-8268-6B6D036EA38E}"/>
              </a:ext>
            </a:extLst>
          </p:cNvPr>
          <p:cNvSpPr/>
          <p:nvPr/>
        </p:nvSpPr>
        <p:spPr>
          <a:xfrm>
            <a:off x="926290" y="1232014"/>
            <a:ext cx="885591" cy="564835"/>
          </a:xfrm>
          <a:custGeom>
            <a:avLst/>
            <a:gdLst>
              <a:gd name="connsiteX0" fmla="*/ 1065947 w 2405401"/>
              <a:gd name="connsiteY0" fmla="*/ 0 h 1534179"/>
              <a:gd name="connsiteX1" fmla="*/ 1768959 w 2405401"/>
              <a:gd name="connsiteY1" fmla="*/ 465987 h 1534179"/>
              <a:gd name="connsiteX2" fmla="*/ 1808074 w 2405401"/>
              <a:gd name="connsiteY2" fmla="*/ 591993 h 1534179"/>
              <a:gd name="connsiteX3" fmla="*/ 1824584 w 2405401"/>
              <a:gd name="connsiteY3" fmla="*/ 586920 h 1534179"/>
              <a:gd name="connsiteX4" fmla="*/ 1922005 w 2405401"/>
              <a:gd name="connsiteY4" fmla="*/ 577199 h 1534179"/>
              <a:gd name="connsiteX5" fmla="*/ 2405401 w 2405401"/>
              <a:gd name="connsiteY5" fmla="*/ 1055689 h 1534179"/>
              <a:gd name="connsiteX6" fmla="*/ 1922005 w 2405401"/>
              <a:gd name="connsiteY6" fmla="*/ 1534179 h 1534179"/>
              <a:gd name="connsiteX7" fmla="*/ 1911987 w 2405401"/>
              <a:gd name="connsiteY7" fmla="*/ 1533180 h 1534179"/>
              <a:gd name="connsiteX8" fmla="*/ 1902071 w 2405401"/>
              <a:gd name="connsiteY8" fmla="*/ 1534179 h 1534179"/>
              <a:gd name="connsiteX9" fmla="*/ 245817 w 2405401"/>
              <a:gd name="connsiteY9" fmla="*/ 1534179 h 1534179"/>
              <a:gd name="connsiteX10" fmla="*/ 0 w 2405401"/>
              <a:gd name="connsiteY10" fmla="*/ 1288362 h 1534179"/>
              <a:gd name="connsiteX11" fmla="*/ 245817 w 2405401"/>
              <a:gd name="connsiteY11" fmla="*/ 1042545 h 1534179"/>
              <a:gd name="connsiteX12" fmla="*/ 357531 w 2405401"/>
              <a:gd name="connsiteY12" fmla="*/ 1042545 h 1534179"/>
              <a:gd name="connsiteX13" fmla="*/ 318478 w 2405401"/>
              <a:gd name="connsiteY13" fmla="*/ 916735 h 1534179"/>
              <a:gd name="connsiteX14" fmla="*/ 302977 w 2405401"/>
              <a:gd name="connsiteY14" fmla="*/ 762970 h 1534179"/>
              <a:gd name="connsiteX15" fmla="*/ 1065947 w 2405401"/>
              <a:gd name="connsiteY15" fmla="*/ 0 h 1534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405401" h="1534179">
                <a:moveTo>
                  <a:pt x="1065947" y="0"/>
                </a:moveTo>
                <a:cubicBezTo>
                  <a:pt x="1381980" y="0"/>
                  <a:pt x="1653134" y="192146"/>
                  <a:pt x="1768959" y="465987"/>
                </a:cubicBezTo>
                <a:lnTo>
                  <a:pt x="1808074" y="591993"/>
                </a:lnTo>
                <a:lnTo>
                  <a:pt x="1824584" y="586920"/>
                </a:lnTo>
                <a:cubicBezTo>
                  <a:pt x="1856052" y="580546"/>
                  <a:pt x="1888634" y="577199"/>
                  <a:pt x="1922005" y="577199"/>
                </a:cubicBezTo>
                <a:cubicBezTo>
                  <a:pt x="2188977" y="577199"/>
                  <a:pt x="2405401" y="791426"/>
                  <a:pt x="2405401" y="1055689"/>
                </a:cubicBezTo>
                <a:cubicBezTo>
                  <a:pt x="2405401" y="1319952"/>
                  <a:pt x="2188977" y="1534179"/>
                  <a:pt x="1922005" y="1534179"/>
                </a:cubicBezTo>
                <a:lnTo>
                  <a:pt x="1911987" y="1533180"/>
                </a:lnTo>
                <a:lnTo>
                  <a:pt x="1902071" y="1534179"/>
                </a:lnTo>
                <a:lnTo>
                  <a:pt x="245817" y="1534179"/>
                </a:lnTo>
                <a:cubicBezTo>
                  <a:pt x="110056" y="1534179"/>
                  <a:pt x="0" y="1424123"/>
                  <a:pt x="0" y="1288362"/>
                </a:cubicBezTo>
                <a:cubicBezTo>
                  <a:pt x="0" y="1152601"/>
                  <a:pt x="110056" y="1042545"/>
                  <a:pt x="245817" y="1042545"/>
                </a:cubicBezTo>
                <a:lnTo>
                  <a:pt x="357531" y="1042545"/>
                </a:lnTo>
                <a:lnTo>
                  <a:pt x="318478" y="916735"/>
                </a:lnTo>
                <a:cubicBezTo>
                  <a:pt x="308314" y="867068"/>
                  <a:pt x="302977" y="815642"/>
                  <a:pt x="302977" y="762970"/>
                </a:cubicBezTo>
                <a:cubicBezTo>
                  <a:pt x="302977" y="341593"/>
                  <a:pt x="644570" y="0"/>
                  <a:pt x="106594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2" name="자유형: 도형 181">
            <a:extLst>
              <a:ext uri="{FF2B5EF4-FFF2-40B4-BE49-F238E27FC236}">
                <a16:creationId xmlns:a16="http://schemas.microsoft.com/office/drawing/2014/main" id="{F744170A-C555-4AD5-91A5-5D422D495BDA}"/>
              </a:ext>
            </a:extLst>
          </p:cNvPr>
          <p:cNvSpPr/>
          <p:nvPr/>
        </p:nvSpPr>
        <p:spPr>
          <a:xfrm>
            <a:off x="8696161" y="2622250"/>
            <a:ext cx="942351" cy="601037"/>
          </a:xfrm>
          <a:custGeom>
            <a:avLst/>
            <a:gdLst>
              <a:gd name="connsiteX0" fmla="*/ 1065947 w 2405401"/>
              <a:gd name="connsiteY0" fmla="*/ 0 h 1534179"/>
              <a:gd name="connsiteX1" fmla="*/ 1768959 w 2405401"/>
              <a:gd name="connsiteY1" fmla="*/ 465987 h 1534179"/>
              <a:gd name="connsiteX2" fmla="*/ 1808074 w 2405401"/>
              <a:gd name="connsiteY2" fmla="*/ 591993 h 1534179"/>
              <a:gd name="connsiteX3" fmla="*/ 1824584 w 2405401"/>
              <a:gd name="connsiteY3" fmla="*/ 586920 h 1534179"/>
              <a:gd name="connsiteX4" fmla="*/ 1922005 w 2405401"/>
              <a:gd name="connsiteY4" fmla="*/ 577199 h 1534179"/>
              <a:gd name="connsiteX5" fmla="*/ 2405401 w 2405401"/>
              <a:gd name="connsiteY5" fmla="*/ 1055689 h 1534179"/>
              <a:gd name="connsiteX6" fmla="*/ 1922005 w 2405401"/>
              <a:gd name="connsiteY6" fmla="*/ 1534179 h 1534179"/>
              <a:gd name="connsiteX7" fmla="*/ 1911987 w 2405401"/>
              <a:gd name="connsiteY7" fmla="*/ 1533180 h 1534179"/>
              <a:gd name="connsiteX8" fmla="*/ 1902071 w 2405401"/>
              <a:gd name="connsiteY8" fmla="*/ 1534179 h 1534179"/>
              <a:gd name="connsiteX9" fmla="*/ 245817 w 2405401"/>
              <a:gd name="connsiteY9" fmla="*/ 1534179 h 1534179"/>
              <a:gd name="connsiteX10" fmla="*/ 0 w 2405401"/>
              <a:gd name="connsiteY10" fmla="*/ 1288362 h 1534179"/>
              <a:gd name="connsiteX11" fmla="*/ 245817 w 2405401"/>
              <a:gd name="connsiteY11" fmla="*/ 1042545 h 1534179"/>
              <a:gd name="connsiteX12" fmla="*/ 357531 w 2405401"/>
              <a:gd name="connsiteY12" fmla="*/ 1042545 h 1534179"/>
              <a:gd name="connsiteX13" fmla="*/ 318478 w 2405401"/>
              <a:gd name="connsiteY13" fmla="*/ 916735 h 1534179"/>
              <a:gd name="connsiteX14" fmla="*/ 302977 w 2405401"/>
              <a:gd name="connsiteY14" fmla="*/ 762970 h 1534179"/>
              <a:gd name="connsiteX15" fmla="*/ 1065947 w 2405401"/>
              <a:gd name="connsiteY15" fmla="*/ 0 h 1534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405401" h="1534179">
                <a:moveTo>
                  <a:pt x="1065947" y="0"/>
                </a:moveTo>
                <a:cubicBezTo>
                  <a:pt x="1381980" y="0"/>
                  <a:pt x="1653134" y="192146"/>
                  <a:pt x="1768959" y="465987"/>
                </a:cubicBezTo>
                <a:lnTo>
                  <a:pt x="1808074" y="591993"/>
                </a:lnTo>
                <a:lnTo>
                  <a:pt x="1824584" y="586920"/>
                </a:lnTo>
                <a:cubicBezTo>
                  <a:pt x="1856052" y="580546"/>
                  <a:pt x="1888634" y="577199"/>
                  <a:pt x="1922005" y="577199"/>
                </a:cubicBezTo>
                <a:cubicBezTo>
                  <a:pt x="2188977" y="577199"/>
                  <a:pt x="2405401" y="791426"/>
                  <a:pt x="2405401" y="1055689"/>
                </a:cubicBezTo>
                <a:cubicBezTo>
                  <a:pt x="2405401" y="1319952"/>
                  <a:pt x="2188977" y="1534179"/>
                  <a:pt x="1922005" y="1534179"/>
                </a:cubicBezTo>
                <a:lnTo>
                  <a:pt x="1911987" y="1533180"/>
                </a:lnTo>
                <a:lnTo>
                  <a:pt x="1902071" y="1534179"/>
                </a:lnTo>
                <a:lnTo>
                  <a:pt x="245817" y="1534179"/>
                </a:lnTo>
                <a:cubicBezTo>
                  <a:pt x="110056" y="1534179"/>
                  <a:pt x="0" y="1424123"/>
                  <a:pt x="0" y="1288362"/>
                </a:cubicBezTo>
                <a:cubicBezTo>
                  <a:pt x="0" y="1152601"/>
                  <a:pt x="110056" y="1042545"/>
                  <a:pt x="245817" y="1042545"/>
                </a:cubicBezTo>
                <a:lnTo>
                  <a:pt x="357531" y="1042545"/>
                </a:lnTo>
                <a:lnTo>
                  <a:pt x="318478" y="916735"/>
                </a:lnTo>
                <a:cubicBezTo>
                  <a:pt x="308314" y="867068"/>
                  <a:pt x="302977" y="815642"/>
                  <a:pt x="302977" y="762970"/>
                </a:cubicBezTo>
                <a:cubicBezTo>
                  <a:pt x="302977" y="341593"/>
                  <a:pt x="644570" y="0"/>
                  <a:pt x="106594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자유형 54"/>
          <p:cNvSpPr/>
          <p:nvPr/>
        </p:nvSpPr>
        <p:spPr>
          <a:xfrm>
            <a:off x="807643" y="5183129"/>
            <a:ext cx="2875333" cy="1333643"/>
          </a:xfrm>
          <a:custGeom>
            <a:avLst/>
            <a:gdLst>
              <a:gd name="connsiteX0" fmla="*/ 1276157 w 4219085"/>
              <a:gd name="connsiteY0" fmla="*/ 0 h 1956905"/>
              <a:gd name="connsiteX1" fmla="*/ 2190643 w 4219085"/>
              <a:gd name="connsiteY1" fmla="*/ 745327 h 1956905"/>
              <a:gd name="connsiteX2" fmla="*/ 2199596 w 4219085"/>
              <a:gd name="connsiteY2" fmla="*/ 834142 h 1956905"/>
              <a:gd name="connsiteX3" fmla="*/ 2268115 w 4219085"/>
              <a:gd name="connsiteY3" fmla="*/ 841049 h 1956905"/>
              <a:gd name="connsiteX4" fmla="*/ 2400096 w 4219085"/>
              <a:gd name="connsiteY4" fmla="*/ 892865 h 1956905"/>
              <a:gd name="connsiteX5" fmla="*/ 2443933 w 4219085"/>
              <a:gd name="connsiteY5" fmla="*/ 924828 h 1956905"/>
              <a:gd name="connsiteX6" fmla="*/ 2454361 w 4219085"/>
              <a:gd name="connsiteY6" fmla="*/ 891236 h 1956905"/>
              <a:gd name="connsiteX7" fmla="*/ 3161164 w 4219085"/>
              <a:gd name="connsiteY7" fmla="*/ 422735 h 1956905"/>
              <a:gd name="connsiteX8" fmla="*/ 3912665 w 4219085"/>
              <a:gd name="connsiteY8" fmla="*/ 1035226 h 1956905"/>
              <a:gd name="connsiteX9" fmla="*/ 3920855 w 4219085"/>
              <a:gd name="connsiteY9" fmla="*/ 1116473 h 1956905"/>
              <a:gd name="connsiteX10" fmla="*/ 3929886 w 4219085"/>
              <a:gd name="connsiteY10" fmla="*/ 1110384 h 1956905"/>
              <a:gd name="connsiteX11" fmla="*/ 4010915 w 4219085"/>
              <a:gd name="connsiteY11" fmla="*/ 1094025 h 1956905"/>
              <a:gd name="connsiteX12" fmla="*/ 4219085 w 4219085"/>
              <a:gd name="connsiteY12" fmla="*/ 1302195 h 1956905"/>
              <a:gd name="connsiteX13" fmla="*/ 4010915 w 4219085"/>
              <a:gd name="connsiteY13" fmla="*/ 1510365 h 1956905"/>
              <a:gd name="connsiteX14" fmla="*/ 3929886 w 4219085"/>
              <a:gd name="connsiteY14" fmla="*/ 1494006 h 1956905"/>
              <a:gd name="connsiteX15" fmla="*/ 3877246 w 4219085"/>
              <a:gd name="connsiteY15" fmla="*/ 1458515 h 1956905"/>
              <a:gd name="connsiteX16" fmla="*/ 3867968 w 4219085"/>
              <a:gd name="connsiteY16" fmla="*/ 1488404 h 1956905"/>
              <a:gd name="connsiteX17" fmla="*/ 3161164 w 4219085"/>
              <a:gd name="connsiteY17" fmla="*/ 1956905 h 1956905"/>
              <a:gd name="connsiteX18" fmla="*/ 2525085 w 4219085"/>
              <a:gd name="connsiteY18" fmla="*/ 1618705 h 1956905"/>
              <a:gd name="connsiteX19" fmla="*/ 2481963 w 4219085"/>
              <a:gd name="connsiteY19" fmla="*/ 1539257 h 1956905"/>
              <a:gd name="connsiteX20" fmla="*/ 2478605 w 4219085"/>
              <a:gd name="connsiteY20" fmla="*/ 1543327 h 1956905"/>
              <a:gd name="connsiteX21" fmla="*/ 2184208 w 4219085"/>
              <a:gd name="connsiteY21" fmla="*/ 1665270 h 1956905"/>
              <a:gd name="connsiteX22" fmla="*/ 1951429 w 4219085"/>
              <a:gd name="connsiteY22" fmla="*/ 1594166 h 1956905"/>
              <a:gd name="connsiteX23" fmla="*/ 1942044 w 4219085"/>
              <a:gd name="connsiteY23" fmla="*/ 1586423 h 1956905"/>
              <a:gd name="connsiteX24" fmla="*/ 1936206 w 4219085"/>
              <a:gd name="connsiteY24" fmla="*/ 1593499 h 1956905"/>
              <a:gd name="connsiteX25" fmla="*/ 1276157 w 4219085"/>
              <a:gd name="connsiteY25" fmla="*/ 1866900 h 1956905"/>
              <a:gd name="connsiteX26" fmla="*/ 912816 w 4219085"/>
              <a:gd name="connsiteY26" fmla="*/ 1793545 h 1956905"/>
              <a:gd name="connsiteX27" fmla="*/ 856167 w 4219085"/>
              <a:gd name="connsiteY27" fmla="*/ 1766255 h 1956905"/>
              <a:gd name="connsiteX28" fmla="*/ 849280 w 4219085"/>
              <a:gd name="connsiteY28" fmla="*/ 1771937 h 1956905"/>
              <a:gd name="connsiteX29" fmla="*/ 544721 w 4219085"/>
              <a:gd name="connsiteY29" fmla="*/ 1864967 h 1956905"/>
              <a:gd name="connsiteX30" fmla="*/ 0 w 4219085"/>
              <a:gd name="connsiteY30" fmla="*/ 1320246 h 1956905"/>
              <a:gd name="connsiteX31" fmla="*/ 332691 w 4219085"/>
              <a:gd name="connsiteY31" fmla="*/ 818332 h 1956905"/>
              <a:gd name="connsiteX32" fmla="*/ 351417 w 4219085"/>
              <a:gd name="connsiteY32" fmla="*/ 812519 h 1956905"/>
              <a:gd name="connsiteX33" fmla="*/ 361672 w 4219085"/>
              <a:gd name="connsiteY33" fmla="*/ 745327 h 1956905"/>
              <a:gd name="connsiteX34" fmla="*/ 1276157 w 4219085"/>
              <a:gd name="connsiteY34" fmla="*/ 0 h 1956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219085" h="1956905">
                <a:moveTo>
                  <a:pt x="1276157" y="0"/>
                </a:moveTo>
                <a:cubicBezTo>
                  <a:pt x="1727246" y="0"/>
                  <a:pt x="2103602" y="319970"/>
                  <a:pt x="2190643" y="745327"/>
                </a:cubicBezTo>
                <a:lnTo>
                  <a:pt x="2199596" y="834142"/>
                </a:lnTo>
                <a:lnTo>
                  <a:pt x="2268115" y="841049"/>
                </a:lnTo>
                <a:cubicBezTo>
                  <a:pt x="2315545" y="850754"/>
                  <a:pt x="2360037" y="868525"/>
                  <a:pt x="2400096" y="892865"/>
                </a:cubicBezTo>
                <a:lnTo>
                  <a:pt x="2443933" y="924828"/>
                </a:lnTo>
                <a:lnTo>
                  <a:pt x="2454361" y="891236"/>
                </a:lnTo>
                <a:cubicBezTo>
                  <a:pt x="2570810" y="615918"/>
                  <a:pt x="2843427" y="422735"/>
                  <a:pt x="3161164" y="422735"/>
                </a:cubicBezTo>
                <a:cubicBezTo>
                  <a:pt x="3531857" y="422735"/>
                  <a:pt x="3841137" y="685678"/>
                  <a:pt x="3912665" y="1035226"/>
                </a:cubicBezTo>
                <a:lnTo>
                  <a:pt x="3920855" y="1116473"/>
                </a:lnTo>
                <a:lnTo>
                  <a:pt x="3929886" y="1110384"/>
                </a:lnTo>
                <a:cubicBezTo>
                  <a:pt x="3954791" y="1099850"/>
                  <a:pt x="3982173" y="1094025"/>
                  <a:pt x="4010915" y="1094025"/>
                </a:cubicBezTo>
                <a:cubicBezTo>
                  <a:pt x="4125884" y="1094025"/>
                  <a:pt x="4219085" y="1187226"/>
                  <a:pt x="4219085" y="1302195"/>
                </a:cubicBezTo>
                <a:cubicBezTo>
                  <a:pt x="4219085" y="1417164"/>
                  <a:pt x="4125884" y="1510365"/>
                  <a:pt x="4010915" y="1510365"/>
                </a:cubicBezTo>
                <a:cubicBezTo>
                  <a:pt x="3982173" y="1510365"/>
                  <a:pt x="3954791" y="1504540"/>
                  <a:pt x="3929886" y="1494006"/>
                </a:cubicBezTo>
                <a:lnTo>
                  <a:pt x="3877246" y="1458515"/>
                </a:lnTo>
                <a:lnTo>
                  <a:pt x="3867968" y="1488404"/>
                </a:lnTo>
                <a:cubicBezTo>
                  <a:pt x="3751518" y="1763723"/>
                  <a:pt x="3478901" y="1956905"/>
                  <a:pt x="3161164" y="1956905"/>
                </a:cubicBezTo>
                <a:cubicBezTo>
                  <a:pt x="2896384" y="1956905"/>
                  <a:pt x="2662936" y="1822751"/>
                  <a:pt x="2525085" y="1618705"/>
                </a:cubicBezTo>
                <a:lnTo>
                  <a:pt x="2481963" y="1539257"/>
                </a:lnTo>
                <a:lnTo>
                  <a:pt x="2478605" y="1543327"/>
                </a:lnTo>
                <a:cubicBezTo>
                  <a:pt x="2403262" y="1618670"/>
                  <a:pt x="2299177" y="1665270"/>
                  <a:pt x="2184208" y="1665270"/>
                </a:cubicBezTo>
                <a:cubicBezTo>
                  <a:pt x="2097981" y="1665270"/>
                  <a:pt x="2017877" y="1639057"/>
                  <a:pt x="1951429" y="1594166"/>
                </a:cubicBezTo>
                <a:lnTo>
                  <a:pt x="1942044" y="1586423"/>
                </a:lnTo>
                <a:lnTo>
                  <a:pt x="1936206" y="1593499"/>
                </a:lnTo>
                <a:cubicBezTo>
                  <a:pt x="1767285" y="1762420"/>
                  <a:pt x="1533922" y="1866900"/>
                  <a:pt x="1276157" y="1866900"/>
                </a:cubicBezTo>
                <a:cubicBezTo>
                  <a:pt x="1147275" y="1866900"/>
                  <a:pt x="1024493" y="1840780"/>
                  <a:pt x="912816" y="1793545"/>
                </a:cubicBezTo>
                <a:lnTo>
                  <a:pt x="856167" y="1766255"/>
                </a:lnTo>
                <a:lnTo>
                  <a:pt x="849280" y="1771937"/>
                </a:lnTo>
                <a:cubicBezTo>
                  <a:pt x="762342" y="1830672"/>
                  <a:pt x="657537" y="1864967"/>
                  <a:pt x="544721" y="1864967"/>
                </a:cubicBezTo>
                <a:cubicBezTo>
                  <a:pt x="243880" y="1864967"/>
                  <a:pt x="0" y="1621087"/>
                  <a:pt x="0" y="1320246"/>
                </a:cubicBezTo>
                <a:cubicBezTo>
                  <a:pt x="0" y="1094616"/>
                  <a:pt x="137183" y="901025"/>
                  <a:pt x="332691" y="818332"/>
                </a:cubicBezTo>
                <a:lnTo>
                  <a:pt x="351417" y="812519"/>
                </a:lnTo>
                <a:lnTo>
                  <a:pt x="361672" y="745327"/>
                </a:lnTo>
                <a:cubicBezTo>
                  <a:pt x="448712" y="319970"/>
                  <a:pt x="825068" y="0"/>
                  <a:pt x="1276157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8953962" y="993819"/>
            <a:ext cx="3783167" cy="916946"/>
            <a:chOff x="8953962" y="993819"/>
            <a:chExt cx="3783167" cy="916946"/>
          </a:xfrm>
        </p:grpSpPr>
        <p:sp>
          <p:nvSpPr>
            <p:cNvPr id="88" name="자유형 87"/>
            <p:cNvSpPr/>
            <p:nvPr/>
          </p:nvSpPr>
          <p:spPr>
            <a:xfrm flipH="1">
              <a:off x="10629173" y="993819"/>
              <a:ext cx="1721783" cy="798601"/>
            </a:xfrm>
            <a:custGeom>
              <a:avLst/>
              <a:gdLst>
                <a:gd name="connsiteX0" fmla="*/ 1276157 w 4219085"/>
                <a:gd name="connsiteY0" fmla="*/ 0 h 1956905"/>
                <a:gd name="connsiteX1" fmla="*/ 2190643 w 4219085"/>
                <a:gd name="connsiteY1" fmla="*/ 745327 h 1956905"/>
                <a:gd name="connsiteX2" fmla="*/ 2199596 w 4219085"/>
                <a:gd name="connsiteY2" fmla="*/ 834142 h 1956905"/>
                <a:gd name="connsiteX3" fmla="*/ 2268115 w 4219085"/>
                <a:gd name="connsiteY3" fmla="*/ 841049 h 1956905"/>
                <a:gd name="connsiteX4" fmla="*/ 2400096 w 4219085"/>
                <a:gd name="connsiteY4" fmla="*/ 892865 h 1956905"/>
                <a:gd name="connsiteX5" fmla="*/ 2443933 w 4219085"/>
                <a:gd name="connsiteY5" fmla="*/ 924828 h 1956905"/>
                <a:gd name="connsiteX6" fmla="*/ 2454361 w 4219085"/>
                <a:gd name="connsiteY6" fmla="*/ 891236 h 1956905"/>
                <a:gd name="connsiteX7" fmla="*/ 3161164 w 4219085"/>
                <a:gd name="connsiteY7" fmla="*/ 422735 h 1956905"/>
                <a:gd name="connsiteX8" fmla="*/ 3912665 w 4219085"/>
                <a:gd name="connsiteY8" fmla="*/ 1035226 h 1956905"/>
                <a:gd name="connsiteX9" fmla="*/ 3920855 w 4219085"/>
                <a:gd name="connsiteY9" fmla="*/ 1116473 h 1956905"/>
                <a:gd name="connsiteX10" fmla="*/ 3929886 w 4219085"/>
                <a:gd name="connsiteY10" fmla="*/ 1110384 h 1956905"/>
                <a:gd name="connsiteX11" fmla="*/ 4010915 w 4219085"/>
                <a:gd name="connsiteY11" fmla="*/ 1094025 h 1956905"/>
                <a:gd name="connsiteX12" fmla="*/ 4219085 w 4219085"/>
                <a:gd name="connsiteY12" fmla="*/ 1302195 h 1956905"/>
                <a:gd name="connsiteX13" fmla="*/ 4010915 w 4219085"/>
                <a:gd name="connsiteY13" fmla="*/ 1510365 h 1956905"/>
                <a:gd name="connsiteX14" fmla="*/ 3929886 w 4219085"/>
                <a:gd name="connsiteY14" fmla="*/ 1494006 h 1956905"/>
                <a:gd name="connsiteX15" fmla="*/ 3877246 w 4219085"/>
                <a:gd name="connsiteY15" fmla="*/ 1458515 h 1956905"/>
                <a:gd name="connsiteX16" fmla="*/ 3867968 w 4219085"/>
                <a:gd name="connsiteY16" fmla="*/ 1488404 h 1956905"/>
                <a:gd name="connsiteX17" fmla="*/ 3161164 w 4219085"/>
                <a:gd name="connsiteY17" fmla="*/ 1956905 h 1956905"/>
                <a:gd name="connsiteX18" fmla="*/ 2525085 w 4219085"/>
                <a:gd name="connsiteY18" fmla="*/ 1618705 h 1956905"/>
                <a:gd name="connsiteX19" fmla="*/ 2481963 w 4219085"/>
                <a:gd name="connsiteY19" fmla="*/ 1539257 h 1956905"/>
                <a:gd name="connsiteX20" fmla="*/ 2478605 w 4219085"/>
                <a:gd name="connsiteY20" fmla="*/ 1543327 h 1956905"/>
                <a:gd name="connsiteX21" fmla="*/ 2184208 w 4219085"/>
                <a:gd name="connsiteY21" fmla="*/ 1665270 h 1956905"/>
                <a:gd name="connsiteX22" fmla="*/ 1951429 w 4219085"/>
                <a:gd name="connsiteY22" fmla="*/ 1594166 h 1956905"/>
                <a:gd name="connsiteX23" fmla="*/ 1942044 w 4219085"/>
                <a:gd name="connsiteY23" fmla="*/ 1586423 h 1956905"/>
                <a:gd name="connsiteX24" fmla="*/ 1936206 w 4219085"/>
                <a:gd name="connsiteY24" fmla="*/ 1593499 h 1956905"/>
                <a:gd name="connsiteX25" fmla="*/ 1276157 w 4219085"/>
                <a:gd name="connsiteY25" fmla="*/ 1866900 h 1956905"/>
                <a:gd name="connsiteX26" fmla="*/ 912816 w 4219085"/>
                <a:gd name="connsiteY26" fmla="*/ 1793545 h 1956905"/>
                <a:gd name="connsiteX27" fmla="*/ 856167 w 4219085"/>
                <a:gd name="connsiteY27" fmla="*/ 1766255 h 1956905"/>
                <a:gd name="connsiteX28" fmla="*/ 849280 w 4219085"/>
                <a:gd name="connsiteY28" fmla="*/ 1771937 h 1956905"/>
                <a:gd name="connsiteX29" fmla="*/ 544721 w 4219085"/>
                <a:gd name="connsiteY29" fmla="*/ 1864967 h 1956905"/>
                <a:gd name="connsiteX30" fmla="*/ 0 w 4219085"/>
                <a:gd name="connsiteY30" fmla="*/ 1320246 h 1956905"/>
                <a:gd name="connsiteX31" fmla="*/ 332691 w 4219085"/>
                <a:gd name="connsiteY31" fmla="*/ 818332 h 1956905"/>
                <a:gd name="connsiteX32" fmla="*/ 351417 w 4219085"/>
                <a:gd name="connsiteY32" fmla="*/ 812519 h 1956905"/>
                <a:gd name="connsiteX33" fmla="*/ 361672 w 4219085"/>
                <a:gd name="connsiteY33" fmla="*/ 745327 h 1956905"/>
                <a:gd name="connsiteX34" fmla="*/ 1276157 w 4219085"/>
                <a:gd name="connsiteY34" fmla="*/ 0 h 1956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219085" h="1956905">
                  <a:moveTo>
                    <a:pt x="1276157" y="0"/>
                  </a:moveTo>
                  <a:cubicBezTo>
                    <a:pt x="1727246" y="0"/>
                    <a:pt x="2103602" y="319970"/>
                    <a:pt x="2190643" y="745327"/>
                  </a:cubicBezTo>
                  <a:lnTo>
                    <a:pt x="2199596" y="834142"/>
                  </a:lnTo>
                  <a:lnTo>
                    <a:pt x="2268115" y="841049"/>
                  </a:lnTo>
                  <a:cubicBezTo>
                    <a:pt x="2315545" y="850754"/>
                    <a:pt x="2360037" y="868525"/>
                    <a:pt x="2400096" y="892865"/>
                  </a:cubicBezTo>
                  <a:lnTo>
                    <a:pt x="2443933" y="924828"/>
                  </a:lnTo>
                  <a:lnTo>
                    <a:pt x="2454361" y="891236"/>
                  </a:lnTo>
                  <a:cubicBezTo>
                    <a:pt x="2570810" y="615918"/>
                    <a:pt x="2843427" y="422735"/>
                    <a:pt x="3161164" y="422735"/>
                  </a:cubicBezTo>
                  <a:cubicBezTo>
                    <a:pt x="3531857" y="422735"/>
                    <a:pt x="3841137" y="685678"/>
                    <a:pt x="3912665" y="1035226"/>
                  </a:cubicBezTo>
                  <a:lnTo>
                    <a:pt x="3920855" y="1116473"/>
                  </a:lnTo>
                  <a:lnTo>
                    <a:pt x="3929886" y="1110384"/>
                  </a:lnTo>
                  <a:cubicBezTo>
                    <a:pt x="3954791" y="1099850"/>
                    <a:pt x="3982173" y="1094025"/>
                    <a:pt x="4010915" y="1094025"/>
                  </a:cubicBezTo>
                  <a:cubicBezTo>
                    <a:pt x="4125884" y="1094025"/>
                    <a:pt x="4219085" y="1187226"/>
                    <a:pt x="4219085" y="1302195"/>
                  </a:cubicBezTo>
                  <a:cubicBezTo>
                    <a:pt x="4219085" y="1417164"/>
                    <a:pt x="4125884" y="1510365"/>
                    <a:pt x="4010915" y="1510365"/>
                  </a:cubicBezTo>
                  <a:cubicBezTo>
                    <a:pt x="3982173" y="1510365"/>
                    <a:pt x="3954791" y="1504540"/>
                    <a:pt x="3929886" y="1494006"/>
                  </a:cubicBezTo>
                  <a:lnTo>
                    <a:pt x="3877246" y="1458515"/>
                  </a:lnTo>
                  <a:lnTo>
                    <a:pt x="3867968" y="1488404"/>
                  </a:lnTo>
                  <a:cubicBezTo>
                    <a:pt x="3751518" y="1763723"/>
                    <a:pt x="3478901" y="1956905"/>
                    <a:pt x="3161164" y="1956905"/>
                  </a:cubicBezTo>
                  <a:cubicBezTo>
                    <a:pt x="2896384" y="1956905"/>
                    <a:pt x="2662936" y="1822751"/>
                    <a:pt x="2525085" y="1618705"/>
                  </a:cubicBezTo>
                  <a:lnTo>
                    <a:pt x="2481963" y="1539257"/>
                  </a:lnTo>
                  <a:lnTo>
                    <a:pt x="2478605" y="1543327"/>
                  </a:lnTo>
                  <a:cubicBezTo>
                    <a:pt x="2403262" y="1618670"/>
                    <a:pt x="2299177" y="1665270"/>
                    <a:pt x="2184208" y="1665270"/>
                  </a:cubicBezTo>
                  <a:cubicBezTo>
                    <a:pt x="2097981" y="1665270"/>
                    <a:pt x="2017877" y="1639057"/>
                    <a:pt x="1951429" y="1594166"/>
                  </a:cubicBezTo>
                  <a:lnTo>
                    <a:pt x="1942044" y="1586423"/>
                  </a:lnTo>
                  <a:lnTo>
                    <a:pt x="1936206" y="1593499"/>
                  </a:lnTo>
                  <a:cubicBezTo>
                    <a:pt x="1767285" y="1762420"/>
                    <a:pt x="1533922" y="1866900"/>
                    <a:pt x="1276157" y="1866900"/>
                  </a:cubicBezTo>
                  <a:cubicBezTo>
                    <a:pt x="1147275" y="1866900"/>
                    <a:pt x="1024493" y="1840780"/>
                    <a:pt x="912816" y="1793545"/>
                  </a:cubicBezTo>
                  <a:lnTo>
                    <a:pt x="856167" y="1766255"/>
                  </a:lnTo>
                  <a:lnTo>
                    <a:pt x="849280" y="1771937"/>
                  </a:lnTo>
                  <a:cubicBezTo>
                    <a:pt x="762342" y="1830672"/>
                    <a:pt x="657537" y="1864967"/>
                    <a:pt x="544721" y="1864967"/>
                  </a:cubicBezTo>
                  <a:cubicBezTo>
                    <a:pt x="243880" y="1864967"/>
                    <a:pt x="0" y="1621087"/>
                    <a:pt x="0" y="1320246"/>
                  </a:cubicBezTo>
                  <a:cubicBezTo>
                    <a:pt x="0" y="1094616"/>
                    <a:pt x="137183" y="901025"/>
                    <a:pt x="332691" y="818332"/>
                  </a:cubicBezTo>
                  <a:lnTo>
                    <a:pt x="351417" y="812519"/>
                  </a:lnTo>
                  <a:lnTo>
                    <a:pt x="361672" y="745327"/>
                  </a:lnTo>
                  <a:cubicBezTo>
                    <a:pt x="448712" y="319970"/>
                    <a:pt x="825068" y="0"/>
                    <a:pt x="1276157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8953962" y="1418872"/>
              <a:ext cx="3761509" cy="489803"/>
            </a:xfrm>
            <a:prstGeom prst="roundRect">
              <a:avLst>
                <a:gd name="adj" fmla="val 50000"/>
              </a:avLst>
            </a:prstGeom>
            <a:solidFill>
              <a:srgbClr val="A67B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7" name="그림 56"/>
            <p:cNvPicPr>
              <a:picLocks noChangeAspect="1"/>
            </p:cNvPicPr>
            <p:nvPr/>
          </p:nvPicPr>
          <p:blipFill>
            <a:blip r:embed="rId2"/>
            <a:srcRect l="2948" t="22537" r="951" b="14638"/>
            <a:stretch>
              <a:fillRect/>
            </a:stretch>
          </p:blipFill>
          <p:spPr>
            <a:xfrm>
              <a:off x="8982566" y="1420961"/>
              <a:ext cx="3732905" cy="489804"/>
            </a:xfrm>
            <a:custGeom>
              <a:avLst/>
              <a:gdLst>
                <a:gd name="connsiteX0" fmla="*/ 0 w 6239641"/>
                <a:gd name="connsiteY0" fmla="*/ 331304 h 662610"/>
                <a:gd name="connsiteX1" fmla="*/ 0 w 6239641"/>
                <a:gd name="connsiteY1" fmla="*/ 331305 h 662610"/>
                <a:gd name="connsiteX2" fmla="*/ 0 w 6239641"/>
                <a:gd name="connsiteY2" fmla="*/ 331305 h 662610"/>
                <a:gd name="connsiteX3" fmla="*/ 331305 w 6239641"/>
                <a:gd name="connsiteY3" fmla="*/ 0 h 662610"/>
                <a:gd name="connsiteX4" fmla="*/ 5908336 w 6239641"/>
                <a:gd name="connsiteY4" fmla="*/ 0 h 662610"/>
                <a:gd name="connsiteX5" fmla="*/ 6239641 w 6239641"/>
                <a:gd name="connsiteY5" fmla="*/ 331305 h 662610"/>
                <a:gd name="connsiteX6" fmla="*/ 6239640 w 6239641"/>
                <a:gd name="connsiteY6" fmla="*/ 331305 h 662610"/>
                <a:gd name="connsiteX7" fmla="*/ 5908335 w 6239641"/>
                <a:gd name="connsiteY7" fmla="*/ 662610 h 662610"/>
                <a:gd name="connsiteX8" fmla="*/ 331305 w 6239641"/>
                <a:gd name="connsiteY8" fmla="*/ 662609 h 662610"/>
                <a:gd name="connsiteX9" fmla="*/ 26036 w 6239641"/>
                <a:gd name="connsiteY9" fmla="*/ 460263 h 662610"/>
                <a:gd name="connsiteX10" fmla="*/ 0 w 6239641"/>
                <a:gd name="connsiteY10" fmla="*/ 331305 h 662610"/>
                <a:gd name="connsiteX11" fmla="*/ 26036 w 6239641"/>
                <a:gd name="connsiteY11" fmla="*/ 202346 h 662610"/>
                <a:gd name="connsiteX12" fmla="*/ 331305 w 6239641"/>
                <a:gd name="connsiteY12" fmla="*/ 0 h 662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239641" h="662610">
                  <a:moveTo>
                    <a:pt x="0" y="331304"/>
                  </a:moveTo>
                  <a:lnTo>
                    <a:pt x="0" y="331305"/>
                  </a:lnTo>
                  <a:lnTo>
                    <a:pt x="0" y="331305"/>
                  </a:lnTo>
                  <a:close/>
                  <a:moveTo>
                    <a:pt x="331305" y="0"/>
                  </a:moveTo>
                  <a:lnTo>
                    <a:pt x="5908336" y="0"/>
                  </a:lnTo>
                  <a:cubicBezTo>
                    <a:pt x="6091311" y="0"/>
                    <a:pt x="6239641" y="148330"/>
                    <a:pt x="6239641" y="331305"/>
                  </a:cubicBezTo>
                  <a:lnTo>
                    <a:pt x="6239640" y="331305"/>
                  </a:lnTo>
                  <a:cubicBezTo>
                    <a:pt x="6239640" y="514280"/>
                    <a:pt x="6091310" y="662610"/>
                    <a:pt x="5908335" y="662610"/>
                  </a:cubicBezTo>
                  <a:lnTo>
                    <a:pt x="331305" y="662609"/>
                  </a:lnTo>
                  <a:cubicBezTo>
                    <a:pt x="194074" y="662609"/>
                    <a:pt x="76330" y="579174"/>
                    <a:pt x="26036" y="460263"/>
                  </a:cubicBezTo>
                  <a:lnTo>
                    <a:pt x="0" y="331305"/>
                  </a:lnTo>
                  <a:lnTo>
                    <a:pt x="26036" y="202346"/>
                  </a:lnTo>
                  <a:cubicBezTo>
                    <a:pt x="76330" y="83436"/>
                    <a:pt x="194074" y="0"/>
                    <a:pt x="331305" y="0"/>
                  </a:cubicBezTo>
                  <a:close/>
                </a:path>
              </a:pathLst>
            </a:custGeom>
          </p:spPr>
        </p:pic>
        <p:sp>
          <p:nvSpPr>
            <p:cNvPr id="87" name="자유형 86"/>
            <p:cNvSpPr/>
            <p:nvPr/>
          </p:nvSpPr>
          <p:spPr>
            <a:xfrm>
              <a:off x="8959612" y="1417126"/>
              <a:ext cx="3777517" cy="283157"/>
            </a:xfrm>
            <a:custGeom>
              <a:avLst/>
              <a:gdLst>
                <a:gd name="connsiteX0" fmla="*/ 63029 w 5071556"/>
                <a:gd name="connsiteY0" fmla="*/ 0 h 383057"/>
                <a:gd name="connsiteX1" fmla="*/ 5008527 w 5071556"/>
                <a:gd name="connsiteY1" fmla="*/ 0 h 383057"/>
                <a:gd name="connsiteX2" fmla="*/ 5071556 w 5071556"/>
                <a:gd name="connsiteY2" fmla="*/ 63029 h 383057"/>
                <a:gd name="connsiteX3" fmla="*/ 5071556 w 5071556"/>
                <a:gd name="connsiteY3" fmla="*/ 143691 h 383057"/>
                <a:gd name="connsiteX4" fmla="*/ 5063651 w 5071556"/>
                <a:gd name="connsiteY4" fmla="*/ 162775 h 383057"/>
                <a:gd name="connsiteX5" fmla="*/ 5071556 w 5071556"/>
                <a:gd name="connsiteY5" fmla="*/ 201930 h 383057"/>
                <a:gd name="connsiteX6" fmla="*/ 4890429 w 5071556"/>
                <a:gd name="connsiteY6" fmla="*/ 383057 h 383057"/>
                <a:gd name="connsiteX7" fmla="*/ 4723536 w 5071556"/>
                <a:gd name="connsiteY7" fmla="*/ 272433 h 383057"/>
                <a:gd name="connsiteX8" fmla="*/ 4710269 w 5071556"/>
                <a:gd name="connsiteY8" fmla="*/ 206720 h 383057"/>
                <a:gd name="connsiteX9" fmla="*/ 4707379 w 5071556"/>
                <a:gd name="connsiteY9" fmla="*/ 206720 h 383057"/>
                <a:gd name="connsiteX10" fmla="*/ 4695068 w 5071556"/>
                <a:gd name="connsiteY10" fmla="*/ 267697 h 383057"/>
                <a:gd name="connsiteX11" fmla="*/ 4528175 w 5071556"/>
                <a:gd name="connsiteY11" fmla="*/ 378321 h 383057"/>
                <a:gd name="connsiteX12" fmla="*/ 4361282 w 5071556"/>
                <a:gd name="connsiteY12" fmla="*/ 267697 h 383057"/>
                <a:gd name="connsiteX13" fmla="*/ 4348971 w 5071556"/>
                <a:gd name="connsiteY13" fmla="*/ 206720 h 383057"/>
                <a:gd name="connsiteX14" fmla="*/ 4345125 w 5071556"/>
                <a:gd name="connsiteY14" fmla="*/ 206720 h 383057"/>
                <a:gd name="connsiteX15" fmla="*/ 4332814 w 5071556"/>
                <a:gd name="connsiteY15" fmla="*/ 267697 h 383057"/>
                <a:gd name="connsiteX16" fmla="*/ 4165921 w 5071556"/>
                <a:gd name="connsiteY16" fmla="*/ 378321 h 383057"/>
                <a:gd name="connsiteX17" fmla="*/ 3999028 w 5071556"/>
                <a:gd name="connsiteY17" fmla="*/ 267697 h 383057"/>
                <a:gd name="connsiteX18" fmla="*/ 3986717 w 5071556"/>
                <a:gd name="connsiteY18" fmla="*/ 206720 h 383057"/>
                <a:gd name="connsiteX19" fmla="*/ 3982871 w 5071556"/>
                <a:gd name="connsiteY19" fmla="*/ 206720 h 383057"/>
                <a:gd name="connsiteX20" fmla="*/ 3970560 w 5071556"/>
                <a:gd name="connsiteY20" fmla="*/ 267697 h 383057"/>
                <a:gd name="connsiteX21" fmla="*/ 3803667 w 5071556"/>
                <a:gd name="connsiteY21" fmla="*/ 378321 h 383057"/>
                <a:gd name="connsiteX22" fmla="*/ 3636774 w 5071556"/>
                <a:gd name="connsiteY22" fmla="*/ 267697 h 383057"/>
                <a:gd name="connsiteX23" fmla="*/ 3624463 w 5071556"/>
                <a:gd name="connsiteY23" fmla="*/ 206720 h 383057"/>
                <a:gd name="connsiteX24" fmla="*/ 3620617 w 5071556"/>
                <a:gd name="connsiteY24" fmla="*/ 206720 h 383057"/>
                <a:gd name="connsiteX25" fmla="*/ 3608306 w 5071556"/>
                <a:gd name="connsiteY25" fmla="*/ 267697 h 383057"/>
                <a:gd name="connsiteX26" fmla="*/ 3441413 w 5071556"/>
                <a:gd name="connsiteY26" fmla="*/ 378321 h 383057"/>
                <a:gd name="connsiteX27" fmla="*/ 3274520 w 5071556"/>
                <a:gd name="connsiteY27" fmla="*/ 267697 h 383057"/>
                <a:gd name="connsiteX28" fmla="*/ 3262209 w 5071556"/>
                <a:gd name="connsiteY28" fmla="*/ 206720 h 383057"/>
                <a:gd name="connsiteX29" fmla="*/ 3258363 w 5071556"/>
                <a:gd name="connsiteY29" fmla="*/ 206720 h 383057"/>
                <a:gd name="connsiteX30" fmla="*/ 3246052 w 5071556"/>
                <a:gd name="connsiteY30" fmla="*/ 267697 h 383057"/>
                <a:gd name="connsiteX31" fmla="*/ 3079159 w 5071556"/>
                <a:gd name="connsiteY31" fmla="*/ 378321 h 383057"/>
                <a:gd name="connsiteX32" fmla="*/ 2912266 w 5071556"/>
                <a:gd name="connsiteY32" fmla="*/ 267697 h 383057"/>
                <a:gd name="connsiteX33" fmla="*/ 2899955 w 5071556"/>
                <a:gd name="connsiteY33" fmla="*/ 206720 h 383057"/>
                <a:gd name="connsiteX34" fmla="*/ 2896109 w 5071556"/>
                <a:gd name="connsiteY34" fmla="*/ 206720 h 383057"/>
                <a:gd name="connsiteX35" fmla="*/ 2883798 w 5071556"/>
                <a:gd name="connsiteY35" fmla="*/ 267697 h 383057"/>
                <a:gd name="connsiteX36" fmla="*/ 2716905 w 5071556"/>
                <a:gd name="connsiteY36" fmla="*/ 378321 h 383057"/>
                <a:gd name="connsiteX37" fmla="*/ 2550012 w 5071556"/>
                <a:gd name="connsiteY37" fmla="*/ 267697 h 383057"/>
                <a:gd name="connsiteX38" fmla="*/ 2537701 w 5071556"/>
                <a:gd name="connsiteY38" fmla="*/ 206720 h 383057"/>
                <a:gd name="connsiteX39" fmla="*/ 2533855 w 5071556"/>
                <a:gd name="connsiteY39" fmla="*/ 206720 h 383057"/>
                <a:gd name="connsiteX40" fmla="*/ 2521544 w 5071556"/>
                <a:gd name="connsiteY40" fmla="*/ 267697 h 383057"/>
                <a:gd name="connsiteX41" fmla="*/ 2354651 w 5071556"/>
                <a:gd name="connsiteY41" fmla="*/ 378321 h 383057"/>
                <a:gd name="connsiteX42" fmla="*/ 2187758 w 5071556"/>
                <a:gd name="connsiteY42" fmla="*/ 267697 h 383057"/>
                <a:gd name="connsiteX43" fmla="*/ 2175447 w 5071556"/>
                <a:gd name="connsiteY43" fmla="*/ 206720 h 383057"/>
                <a:gd name="connsiteX44" fmla="*/ 2171601 w 5071556"/>
                <a:gd name="connsiteY44" fmla="*/ 206720 h 383057"/>
                <a:gd name="connsiteX45" fmla="*/ 2159290 w 5071556"/>
                <a:gd name="connsiteY45" fmla="*/ 267697 h 383057"/>
                <a:gd name="connsiteX46" fmla="*/ 1992397 w 5071556"/>
                <a:gd name="connsiteY46" fmla="*/ 378321 h 383057"/>
                <a:gd name="connsiteX47" fmla="*/ 1825504 w 5071556"/>
                <a:gd name="connsiteY47" fmla="*/ 267697 h 383057"/>
                <a:gd name="connsiteX48" fmla="*/ 1813193 w 5071556"/>
                <a:gd name="connsiteY48" fmla="*/ 206720 h 383057"/>
                <a:gd name="connsiteX49" fmla="*/ 1809347 w 5071556"/>
                <a:gd name="connsiteY49" fmla="*/ 206720 h 383057"/>
                <a:gd name="connsiteX50" fmla="*/ 1797036 w 5071556"/>
                <a:gd name="connsiteY50" fmla="*/ 267697 h 383057"/>
                <a:gd name="connsiteX51" fmla="*/ 1630143 w 5071556"/>
                <a:gd name="connsiteY51" fmla="*/ 378321 h 383057"/>
                <a:gd name="connsiteX52" fmla="*/ 1463250 w 5071556"/>
                <a:gd name="connsiteY52" fmla="*/ 267697 h 383057"/>
                <a:gd name="connsiteX53" fmla="*/ 1450940 w 5071556"/>
                <a:gd name="connsiteY53" fmla="*/ 206720 h 383057"/>
                <a:gd name="connsiteX54" fmla="*/ 1447093 w 5071556"/>
                <a:gd name="connsiteY54" fmla="*/ 206720 h 383057"/>
                <a:gd name="connsiteX55" fmla="*/ 1434782 w 5071556"/>
                <a:gd name="connsiteY55" fmla="*/ 267697 h 383057"/>
                <a:gd name="connsiteX56" fmla="*/ 1267889 w 5071556"/>
                <a:gd name="connsiteY56" fmla="*/ 378321 h 383057"/>
                <a:gd name="connsiteX57" fmla="*/ 1100996 w 5071556"/>
                <a:gd name="connsiteY57" fmla="*/ 267697 h 383057"/>
                <a:gd name="connsiteX58" fmla="*/ 1088686 w 5071556"/>
                <a:gd name="connsiteY58" fmla="*/ 206720 h 383057"/>
                <a:gd name="connsiteX59" fmla="*/ 1084839 w 5071556"/>
                <a:gd name="connsiteY59" fmla="*/ 206720 h 383057"/>
                <a:gd name="connsiteX60" fmla="*/ 1072529 w 5071556"/>
                <a:gd name="connsiteY60" fmla="*/ 267697 h 383057"/>
                <a:gd name="connsiteX61" fmla="*/ 905635 w 5071556"/>
                <a:gd name="connsiteY61" fmla="*/ 378321 h 383057"/>
                <a:gd name="connsiteX62" fmla="*/ 738742 w 5071556"/>
                <a:gd name="connsiteY62" fmla="*/ 267697 h 383057"/>
                <a:gd name="connsiteX63" fmla="*/ 726432 w 5071556"/>
                <a:gd name="connsiteY63" fmla="*/ 206720 h 383057"/>
                <a:gd name="connsiteX64" fmla="*/ 722585 w 5071556"/>
                <a:gd name="connsiteY64" fmla="*/ 206720 h 383057"/>
                <a:gd name="connsiteX65" fmla="*/ 710275 w 5071556"/>
                <a:gd name="connsiteY65" fmla="*/ 267697 h 383057"/>
                <a:gd name="connsiteX66" fmla="*/ 543381 w 5071556"/>
                <a:gd name="connsiteY66" fmla="*/ 378321 h 383057"/>
                <a:gd name="connsiteX67" fmla="*/ 376488 w 5071556"/>
                <a:gd name="connsiteY67" fmla="*/ 267697 h 383057"/>
                <a:gd name="connsiteX68" fmla="*/ 364178 w 5071556"/>
                <a:gd name="connsiteY68" fmla="*/ 206720 h 383057"/>
                <a:gd name="connsiteX69" fmla="*/ 360331 w 5071556"/>
                <a:gd name="connsiteY69" fmla="*/ 206720 h 383057"/>
                <a:gd name="connsiteX70" fmla="*/ 348021 w 5071556"/>
                <a:gd name="connsiteY70" fmla="*/ 267697 h 383057"/>
                <a:gd name="connsiteX71" fmla="*/ 181127 w 5071556"/>
                <a:gd name="connsiteY71" fmla="*/ 378321 h 383057"/>
                <a:gd name="connsiteX72" fmla="*/ 0 w 5071556"/>
                <a:gd name="connsiteY72" fmla="*/ 197194 h 383057"/>
                <a:gd name="connsiteX73" fmla="*/ 7262 w 5071556"/>
                <a:gd name="connsiteY73" fmla="*/ 161223 h 383057"/>
                <a:gd name="connsiteX74" fmla="*/ 0 w 5071556"/>
                <a:gd name="connsiteY74" fmla="*/ 143691 h 383057"/>
                <a:gd name="connsiteX75" fmla="*/ 0 w 5071556"/>
                <a:gd name="connsiteY75" fmla="*/ 63029 h 383057"/>
                <a:gd name="connsiteX76" fmla="*/ 63029 w 5071556"/>
                <a:gd name="connsiteY76" fmla="*/ 0 h 38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5071556" h="383057">
                  <a:moveTo>
                    <a:pt x="63029" y="0"/>
                  </a:moveTo>
                  <a:lnTo>
                    <a:pt x="5008527" y="0"/>
                  </a:lnTo>
                  <a:cubicBezTo>
                    <a:pt x="5043337" y="0"/>
                    <a:pt x="5071556" y="28219"/>
                    <a:pt x="5071556" y="63029"/>
                  </a:cubicBezTo>
                  <a:lnTo>
                    <a:pt x="5071556" y="143691"/>
                  </a:lnTo>
                  <a:lnTo>
                    <a:pt x="5063651" y="162775"/>
                  </a:lnTo>
                  <a:lnTo>
                    <a:pt x="5071556" y="201930"/>
                  </a:lnTo>
                  <a:cubicBezTo>
                    <a:pt x="5071556" y="301964"/>
                    <a:pt x="4990463" y="383057"/>
                    <a:pt x="4890429" y="383057"/>
                  </a:cubicBezTo>
                  <a:cubicBezTo>
                    <a:pt x="4815404" y="383057"/>
                    <a:pt x="4751032" y="337442"/>
                    <a:pt x="4723536" y="272433"/>
                  </a:cubicBezTo>
                  <a:lnTo>
                    <a:pt x="4710269" y="206720"/>
                  </a:lnTo>
                  <a:lnTo>
                    <a:pt x="4707379" y="206720"/>
                  </a:lnTo>
                  <a:lnTo>
                    <a:pt x="4695068" y="267697"/>
                  </a:lnTo>
                  <a:cubicBezTo>
                    <a:pt x="4667572" y="332706"/>
                    <a:pt x="4603200" y="378321"/>
                    <a:pt x="4528175" y="378321"/>
                  </a:cubicBezTo>
                  <a:cubicBezTo>
                    <a:pt x="4453149" y="378321"/>
                    <a:pt x="4388778" y="332706"/>
                    <a:pt x="4361282" y="267697"/>
                  </a:cubicBezTo>
                  <a:lnTo>
                    <a:pt x="4348971" y="206720"/>
                  </a:lnTo>
                  <a:lnTo>
                    <a:pt x="4345125" y="206720"/>
                  </a:lnTo>
                  <a:lnTo>
                    <a:pt x="4332814" y="267697"/>
                  </a:lnTo>
                  <a:cubicBezTo>
                    <a:pt x="4305318" y="332706"/>
                    <a:pt x="4240946" y="378321"/>
                    <a:pt x="4165921" y="378321"/>
                  </a:cubicBezTo>
                  <a:cubicBezTo>
                    <a:pt x="4090896" y="378321"/>
                    <a:pt x="4026524" y="332706"/>
                    <a:pt x="3999028" y="267697"/>
                  </a:cubicBezTo>
                  <a:lnTo>
                    <a:pt x="3986717" y="206720"/>
                  </a:lnTo>
                  <a:lnTo>
                    <a:pt x="3982871" y="206720"/>
                  </a:lnTo>
                  <a:lnTo>
                    <a:pt x="3970560" y="267697"/>
                  </a:lnTo>
                  <a:cubicBezTo>
                    <a:pt x="3943064" y="332706"/>
                    <a:pt x="3878693" y="378321"/>
                    <a:pt x="3803667" y="378321"/>
                  </a:cubicBezTo>
                  <a:cubicBezTo>
                    <a:pt x="3728642" y="378321"/>
                    <a:pt x="3664270" y="332706"/>
                    <a:pt x="3636774" y="267697"/>
                  </a:cubicBezTo>
                  <a:lnTo>
                    <a:pt x="3624463" y="206720"/>
                  </a:lnTo>
                  <a:lnTo>
                    <a:pt x="3620617" y="206720"/>
                  </a:lnTo>
                  <a:lnTo>
                    <a:pt x="3608306" y="267697"/>
                  </a:lnTo>
                  <a:cubicBezTo>
                    <a:pt x="3580810" y="332706"/>
                    <a:pt x="3516438" y="378321"/>
                    <a:pt x="3441413" y="378321"/>
                  </a:cubicBezTo>
                  <a:cubicBezTo>
                    <a:pt x="3366387" y="378321"/>
                    <a:pt x="3302016" y="332706"/>
                    <a:pt x="3274520" y="267697"/>
                  </a:cubicBezTo>
                  <a:lnTo>
                    <a:pt x="3262209" y="206720"/>
                  </a:lnTo>
                  <a:lnTo>
                    <a:pt x="3258363" y="206720"/>
                  </a:lnTo>
                  <a:lnTo>
                    <a:pt x="3246052" y="267697"/>
                  </a:lnTo>
                  <a:cubicBezTo>
                    <a:pt x="3218556" y="332706"/>
                    <a:pt x="3154184" y="378321"/>
                    <a:pt x="3079159" y="378321"/>
                  </a:cubicBezTo>
                  <a:cubicBezTo>
                    <a:pt x="3004133" y="378321"/>
                    <a:pt x="2939762" y="332706"/>
                    <a:pt x="2912266" y="267697"/>
                  </a:cubicBezTo>
                  <a:lnTo>
                    <a:pt x="2899955" y="206720"/>
                  </a:lnTo>
                  <a:lnTo>
                    <a:pt x="2896109" y="206720"/>
                  </a:lnTo>
                  <a:lnTo>
                    <a:pt x="2883798" y="267697"/>
                  </a:lnTo>
                  <a:cubicBezTo>
                    <a:pt x="2856302" y="332706"/>
                    <a:pt x="2791931" y="378321"/>
                    <a:pt x="2716905" y="378321"/>
                  </a:cubicBezTo>
                  <a:cubicBezTo>
                    <a:pt x="2641880" y="378321"/>
                    <a:pt x="2577508" y="332706"/>
                    <a:pt x="2550012" y="267697"/>
                  </a:cubicBezTo>
                  <a:lnTo>
                    <a:pt x="2537701" y="206720"/>
                  </a:lnTo>
                  <a:lnTo>
                    <a:pt x="2533855" y="206720"/>
                  </a:lnTo>
                  <a:lnTo>
                    <a:pt x="2521544" y="267697"/>
                  </a:lnTo>
                  <a:cubicBezTo>
                    <a:pt x="2494048" y="332706"/>
                    <a:pt x="2429677" y="378321"/>
                    <a:pt x="2354651" y="378321"/>
                  </a:cubicBezTo>
                  <a:cubicBezTo>
                    <a:pt x="2279626" y="378321"/>
                    <a:pt x="2215254" y="332706"/>
                    <a:pt x="2187758" y="267697"/>
                  </a:cubicBezTo>
                  <a:lnTo>
                    <a:pt x="2175447" y="206720"/>
                  </a:lnTo>
                  <a:lnTo>
                    <a:pt x="2171601" y="206720"/>
                  </a:lnTo>
                  <a:lnTo>
                    <a:pt x="2159290" y="267697"/>
                  </a:lnTo>
                  <a:cubicBezTo>
                    <a:pt x="2131794" y="332706"/>
                    <a:pt x="2067423" y="378321"/>
                    <a:pt x="1992397" y="378321"/>
                  </a:cubicBezTo>
                  <a:cubicBezTo>
                    <a:pt x="1917372" y="378321"/>
                    <a:pt x="1853000" y="332706"/>
                    <a:pt x="1825504" y="267697"/>
                  </a:cubicBezTo>
                  <a:lnTo>
                    <a:pt x="1813193" y="206720"/>
                  </a:lnTo>
                  <a:lnTo>
                    <a:pt x="1809347" y="206720"/>
                  </a:lnTo>
                  <a:lnTo>
                    <a:pt x="1797036" y="267697"/>
                  </a:lnTo>
                  <a:cubicBezTo>
                    <a:pt x="1769540" y="332706"/>
                    <a:pt x="1705169" y="378321"/>
                    <a:pt x="1630143" y="378321"/>
                  </a:cubicBezTo>
                  <a:cubicBezTo>
                    <a:pt x="1555118" y="378321"/>
                    <a:pt x="1490747" y="332706"/>
                    <a:pt x="1463250" y="267697"/>
                  </a:cubicBezTo>
                  <a:lnTo>
                    <a:pt x="1450940" y="206720"/>
                  </a:lnTo>
                  <a:lnTo>
                    <a:pt x="1447093" y="206720"/>
                  </a:lnTo>
                  <a:lnTo>
                    <a:pt x="1434782" y="267697"/>
                  </a:lnTo>
                  <a:cubicBezTo>
                    <a:pt x="1407286" y="332706"/>
                    <a:pt x="1342915" y="378321"/>
                    <a:pt x="1267889" y="378321"/>
                  </a:cubicBezTo>
                  <a:cubicBezTo>
                    <a:pt x="1192864" y="378321"/>
                    <a:pt x="1128493" y="332706"/>
                    <a:pt x="1100996" y="267697"/>
                  </a:cubicBezTo>
                  <a:lnTo>
                    <a:pt x="1088686" y="206720"/>
                  </a:lnTo>
                  <a:lnTo>
                    <a:pt x="1084839" y="206720"/>
                  </a:lnTo>
                  <a:lnTo>
                    <a:pt x="1072529" y="267697"/>
                  </a:lnTo>
                  <a:cubicBezTo>
                    <a:pt x="1045032" y="332706"/>
                    <a:pt x="980661" y="378321"/>
                    <a:pt x="905635" y="378321"/>
                  </a:cubicBezTo>
                  <a:cubicBezTo>
                    <a:pt x="830610" y="378321"/>
                    <a:pt x="766239" y="332706"/>
                    <a:pt x="738742" y="267697"/>
                  </a:cubicBezTo>
                  <a:lnTo>
                    <a:pt x="726432" y="206720"/>
                  </a:lnTo>
                  <a:lnTo>
                    <a:pt x="722585" y="206720"/>
                  </a:lnTo>
                  <a:lnTo>
                    <a:pt x="710275" y="267697"/>
                  </a:lnTo>
                  <a:cubicBezTo>
                    <a:pt x="682778" y="332706"/>
                    <a:pt x="618407" y="378321"/>
                    <a:pt x="543381" y="378321"/>
                  </a:cubicBezTo>
                  <a:cubicBezTo>
                    <a:pt x="468356" y="378321"/>
                    <a:pt x="403985" y="332706"/>
                    <a:pt x="376488" y="267697"/>
                  </a:cubicBezTo>
                  <a:lnTo>
                    <a:pt x="364178" y="206720"/>
                  </a:lnTo>
                  <a:lnTo>
                    <a:pt x="360331" y="206720"/>
                  </a:lnTo>
                  <a:lnTo>
                    <a:pt x="348021" y="267697"/>
                  </a:lnTo>
                  <a:cubicBezTo>
                    <a:pt x="320524" y="332706"/>
                    <a:pt x="256153" y="378321"/>
                    <a:pt x="181127" y="378321"/>
                  </a:cubicBezTo>
                  <a:cubicBezTo>
                    <a:pt x="81093" y="378321"/>
                    <a:pt x="0" y="297228"/>
                    <a:pt x="0" y="197194"/>
                  </a:cubicBezTo>
                  <a:lnTo>
                    <a:pt x="7262" y="161223"/>
                  </a:lnTo>
                  <a:lnTo>
                    <a:pt x="0" y="143691"/>
                  </a:lnTo>
                  <a:lnTo>
                    <a:pt x="0" y="63029"/>
                  </a:lnTo>
                  <a:cubicBezTo>
                    <a:pt x="0" y="28219"/>
                    <a:pt x="28219" y="0"/>
                    <a:pt x="63029" y="0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265043" y="6064696"/>
            <a:ext cx="11661913" cy="680661"/>
            <a:chOff x="265043" y="6064696"/>
            <a:chExt cx="11661913" cy="680661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265043" y="6082748"/>
              <a:ext cx="11661913" cy="662609"/>
            </a:xfrm>
            <a:prstGeom prst="roundRect">
              <a:avLst>
                <a:gd name="adj" fmla="val 50000"/>
              </a:avLst>
            </a:prstGeom>
            <a:solidFill>
              <a:srgbClr val="A67B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3"/>
            <a:srcRect t="17770" r="1372" b="20476"/>
            <a:stretch>
              <a:fillRect/>
            </a:stretch>
          </p:blipFill>
          <p:spPr>
            <a:xfrm>
              <a:off x="352126" y="6082747"/>
              <a:ext cx="11574830" cy="662610"/>
            </a:xfrm>
            <a:custGeom>
              <a:avLst/>
              <a:gdLst>
                <a:gd name="connsiteX0" fmla="*/ 244221 w 11574830"/>
                <a:gd name="connsiteY0" fmla="*/ 0 h 662610"/>
                <a:gd name="connsiteX1" fmla="*/ 11243525 w 11574830"/>
                <a:gd name="connsiteY1" fmla="*/ 0 h 662610"/>
                <a:gd name="connsiteX2" fmla="*/ 11574830 w 11574830"/>
                <a:gd name="connsiteY2" fmla="*/ 331305 h 662610"/>
                <a:gd name="connsiteX3" fmla="*/ 11574829 w 11574830"/>
                <a:gd name="connsiteY3" fmla="*/ 331305 h 662610"/>
                <a:gd name="connsiteX4" fmla="*/ 11243524 w 11574830"/>
                <a:gd name="connsiteY4" fmla="*/ 662610 h 662610"/>
                <a:gd name="connsiteX5" fmla="*/ 244221 w 11574830"/>
                <a:gd name="connsiteY5" fmla="*/ 662609 h 662610"/>
                <a:gd name="connsiteX6" fmla="*/ 9953 w 11574830"/>
                <a:gd name="connsiteY6" fmla="*/ 565572 h 662610"/>
                <a:gd name="connsiteX7" fmla="*/ 0 w 11574830"/>
                <a:gd name="connsiteY7" fmla="*/ 553509 h 662610"/>
                <a:gd name="connsiteX8" fmla="*/ 0 w 11574830"/>
                <a:gd name="connsiteY8" fmla="*/ 109100 h 662610"/>
                <a:gd name="connsiteX9" fmla="*/ 9953 w 11574830"/>
                <a:gd name="connsiteY9" fmla="*/ 97037 h 662610"/>
                <a:gd name="connsiteX10" fmla="*/ 244221 w 11574830"/>
                <a:gd name="connsiteY10" fmla="*/ 0 h 662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574830" h="662610">
                  <a:moveTo>
                    <a:pt x="244221" y="0"/>
                  </a:moveTo>
                  <a:lnTo>
                    <a:pt x="11243525" y="0"/>
                  </a:lnTo>
                  <a:cubicBezTo>
                    <a:pt x="11426500" y="0"/>
                    <a:pt x="11574830" y="148330"/>
                    <a:pt x="11574830" y="331305"/>
                  </a:cubicBezTo>
                  <a:lnTo>
                    <a:pt x="11574829" y="331305"/>
                  </a:lnTo>
                  <a:cubicBezTo>
                    <a:pt x="11574829" y="514280"/>
                    <a:pt x="11426499" y="662610"/>
                    <a:pt x="11243524" y="662610"/>
                  </a:cubicBezTo>
                  <a:lnTo>
                    <a:pt x="244221" y="662609"/>
                  </a:lnTo>
                  <a:cubicBezTo>
                    <a:pt x="152734" y="662609"/>
                    <a:pt x="69907" y="625527"/>
                    <a:pt x="9953" y="565572"/>
                  </a:cubicBezTo>
                  <a:lnTo>
                    <a:pt x="0" y="553509"/>
                  </a:lnTo>
                  <a:lnTo>
                    <a:pt x="0" y="109100"/>
                  </a:lnTo>
                  <a:lnTo>
                    <a:pt x="9953" y="97037"/>
                  </a:lnTo>
                  <a:cubicBezTo>
                    <a:pt x="69907" y="37083"/>
                    <a:pt x="152734" y="0"/>
                    <a:pt x="244221" y="0"/>
                  </a:cubicBezTo>
                  <a:close/>
                </a:path>
              </a:pathLst>
            </a:custGeom>
          </p:spPr>
        </p:pic>
        <p:sp>
          <p:nvSpPr>
            <p:cNvPr id="47" name="자유형 46"/>
            <p:cNvSpPr/>
            <p:nvPr/>
          </p:nvSpPr>
          <p:spPr>
            <a:xfrm>
              <a:off x="265045" y="6064696"/>
              <a:ext cx="11661910" cy="385161"/>
            </a:xfrm>
            <a:custGeom>
              <a:avLst/>
              <a:gdLst>
                <a:gd name="connsiteX0" fmla="*/ 564287 w 11661910"/>
                <a:gd name="connsiteY0" fmla="*/ 0 h 385161"/>
                <a:gd name="connsiteX1" fmla="*/ 564297 w 11661910"/>
                <a:gd name="connsiteY1" fmla="*/ 1 h 385161"/>
                <a:gd name="connsiteX2" fmla="*/ 11579364 w 11661910"/>
                <a:gd name="connsiteY2" fmla="*/ 1 h 385161"/>
                <a:gd name="connsiteX3" fmla="*/ 11661909 w 11661910"/>
                <a:gd name="connsiteY3" fmla="*/ 82546 h 385161"/>
                <a:gd name="connsiteX4" fmla="*/ 11661909 w 11661910"/>
                <a:gd name="connsiteY4" fmla="*/ 138395 h 385161"/>
                <a:gd name="connsiteX5" fmla="*/ 11655987 w 11661910"/>
                <a:gd name="connsiteY5" fmla="*/ 167727 h 385161"/>
                <a:gd name="connsiteX6" fmla="*/ 11661910 w 11661910"/>
                <a:gd name="connsiteY6" fmla="*/ 197065 h 385161"/>
                <a:gd name="connsiteX7" fmla="*/ 11473814 w 11661910"/>
                <a:gd name="connsiteY7" fmla="*/ 385161 h 385161"/>
                <a:gd name="connsiteX8" fmla="*/ 11300499 w 11661910"/>
                <a:gd name="connsiteY8" fmla="*/ 270281 h 385161"/>
                <a:gd name="connsiteX9" fmla="*/ 11290538 w 11661910"/>
                <a:gd name="connsiteY9" fmla="*/ 220940 h 385161"/>
                <a:gd name="connsiteX10" fmla="*/ 11280899 w 11661910"/>
                <a:gd name="connsiteY10" fmla="*/ 220940 h 385161"/>
                <a:gd name="connsiteX11" fmla="*/ 11270938 w 11661910"/>
                <a:gd name="connsiteY11" fmla="*/ 270281 h 385161"/>
                <a:gd name="connsiteX12" fmla="*/ 11097623 w 11661910"/>
                <a:gd name="connsiteY12" fmla="*/ 385161 h 385161"/>
                <a:gd name="connsiteX13" fmla="*/ 10924308 w 11661910"/>
                <a:gd name="connsiteY13" fmla="*/ 270281 h 385161"/>
                <a:gd name="connsiteX14" fmla="*/ 10914347 w 11661910"/>
                <a:gd name="connsiteY14" fmla="*/ 220940 h 385161"/>
                <a:gd name="connsiteX15" fmla="*/ 10904708 w 11661910"/>
                <a:gd name="connsiteY15" fmla="*/ 220940 h 385161"/>
                <a:gd name="connsiteX16" fmla="*/ 10894747 w 11661910"/>
                <a:gd name="connsiteY16" fmla="*/ 270281 h 385161"/>
                <a:gd name="connsiteX17" fmla="*/ 10721432 w 11661910"/>
                <a:gd name="connsiteY17" fmla="*/ 385161 h 385161"/>
                <a:gd name="connsiteX18" fmla="*/ 10548117 w 11661910"/>
                <a:gd name="connsiteY18" fmla="*/ 270281 h 385161"/>
                <a:gd name="connsiteX19" fmla="*/ 10538156 w 11661910"/>
                <a:gd name="connsiteY19" fmla="*/ 220940 h 385161"/>
                <a:gd name="connsiteX20" fmla="*/ 10528518 w 11661910"/>
                <a:gd name="connsiteY20" fmla="*/ 220940 h 385161"/>
                <a:gd name="connsiteX21" fmla="*/ 10518557 w 11661910"/>
                <a:gd name="connsiteY21" fmla="*/ 270281 h 385161"/>
                <a:gd name="connsiteX22" fmla="*/ 10345242 w 11661910"/>
                <a:gd name="connsiteY22" fmla="*/ 385161 h 385161"/>
                <a:gd name="connsiteX23" fmla="*/ 10171927 w 11661910"/>
                <a:gd name="connsiteY23" fmla="*/ 270281 h 385161"/>
                <a:gd name="connsiteX24" fmla="*/ 10161966 w 11661910"/>
                <a:gd name="connsiteY24" fmla="*/ 220940 h 385161"/>
                <a:gd name="connsiteX25" fmla="*/ 10152327 w 11661910"/>
                <a:gd name="connsiteY25" fmla="*/ 220940 h 385161"/>
                <a:gd name="connsiteX26" fmla="*/ 10142366 w 11661910"/>
                <a:gd name="connsiteY26" fmla="*/ 270281 h 385161"/>
                <a:gd name="connsiteX27" fmla="*/ 9969051 w 11661910"/>
                <a:gd name="connsiteY27" fmla="*/ 385161 h 385161"/>
                <a:gd name="connsiteX28" fmla="*/ 9795736 w 11661910"/>
                <a:gd name="connsiteY28" fmla="*/ 270281 h 385161"/>
                <a:gd name="connsiteX29" fmla="*/ 9785775 w 11661910"/>
                <a:gd name="connsiteY29" fmla="*/ 220940 h 385161"/>
                <a:gd name="connsiteX30" fmla="*/ 9776136 w 11661910"/>
                <a:gd name="connsiteY30" fmla="*/ 220940 h 385161"/>
                <a:gd name="connsiteX31" fmla="*/ 9766175 w 11661910"/>
                <a:gd name="connsiteY31" fmla="*/ 270281 h 385161"/>
                <a:gd name="connsiteX32" fmla="*/ 9592860 w 11661910"/>
                <a:gd name="connsiteY32" fmla="*/ 385161 h 385161"/>
                <a:gd name="connsiteX33" fmla="*/ 9419545 w 11661910"/>
                <a:gd name="connsiteY33" fmla="*/ 270281 h 385161"/>
                <a:gd name="connsiteX34" fmla="*/ 9409584 w 11661910"/>
                <a:gd name="connsiteY34" fmla="*/ 220940 h 385161"/>
                <a:gd name="connsiteX35" fmla="*/ 9399945 w 11661910"/>
                <a:gd name="connsiteY35" fmla="*/ 220940 h 385161"/>
                <a:gd name="connsiteX36" fmla="*/ 9389984 w 11661910"/>
                <a:gd name="connsiteY36" fmla="*/ 270281 h 385161"/>
                <a:gd name="connsiteX37" fmla="*/ 9216669 w 11661910"/>
                <a:gd name="connsiteY37" fmla="*/ 385161 h 385161"/>
                <a:gd name="connsiteX38" fmla="*/ 9043354 w 11661910"/>
                <a:gd name="connsiteY38" fmla="*/ 270281 h 385161"/>
                <a:gd name="connsiteX39" fmla="*/ 9033393 w 11661910"/>
                <a:gd name="connsiteY39" fmla="*/ 220940 h 385161"/>
                <a:gd name="connsiteX40" fmla="*/ 9023754 w 11661910"/>
                <a:gd name="connsiteY40" fmla="*/ 220940 h 385161"/>
                <a:gd name="connsiteX41" fmla="*/ 9013793 w 11661910"/>
                <a:gd name="connsiteY41" fmla="*/ 270281 h 385161"/>
                <a:gd name="connsiteX42" fmla="*/ 8840478 w 11661910"/>
                <a:gd name="connsiteY42" fmla="*/ 385161 h 385161"/>
                <a:gd name="connsiteX43" fmla="*/ 8667163 w 11661910"/>
                <a:gd name="connsiteY43" fmla="*/ 270281 h 385161"/>
                <a:gd name="connsiteX44" fmla="*/ 8657202 w 11661910"/>
                <a:gd name="connsiteY44" fmla="*/ 220940 h 385161"/>
                <a:gd name="connsiteX45" fmla="*/ 8647563 w 11661910"/>
                <a:gd name="connsiteY45" fmla="*/ 220940 h 385161"/>
                <a:gd name="connsiteX46" fmla="*/ 8637602 w 11661910"/>
                <a:gd name="connsiteY46" fmla="*/ 270281 h 385161"/>
                <a:gd name="connsiteX47" fmla="*/ 8464287 w 11661910"/>
                <a:gd name="connsiteY47" fmla="*/ 385161 h 385161"/>
                <a:gd name="connsiteX48" fmla="*/ 8290972 w 11661910"/>
                <a:gd name="connsiteY48" fmla="*/ 270281 h 385161"/>
                <a:gd name="connsiteX49" fmla="*/ 8281011 w 11661910"/>
                <a:gd name="connsiteY49" fmla="*/ 220940 h 385161"/>
                <a:gd name="connsiteX50" fmla="*/ 8271373 w 11661910"/>
                <a:gd name="connsiteY50" fmla="*/ 220940 h 385161"/>
                <a:gd name="connsiteX51" fmla="*/ 8261412 w 11661910"/>
                <a:gd name="connsiteY51" fmla="*/ 270281 h 385161"/>
                <a:gd name="connsiteX52" fmla="*/ 8088097 w 11661910"/>
                <a:gd name="connsiteY52" fmla="*/ 385161 h 385161"/>
                <a:gd name="connsiteX53" fmla="*/ 7914782 w 11661910"/>
                <a:gd name="connsiteY53" fmla="*/ 270281 h 385161"/>
                <a:gd name="connsiteX54" fmla="*/ 7904821 w 11661910"/>
                <a:gd name="connsiteY54" fmla="*/ 220940 h 385161"/>
                <a:gd name="connsiteX55" fmla="*/ 7895182 w 11661910"/>
                <a:gd name="connsiteY55" fmla="*/ 220940 h 385161"/>
                <a:gd name="connsiteX56" fmla="*/ 7885220 w 11661910"/>
                <a:gd name="connsiteY56" fmla="*/ 270281 h 385161"/>
                <a:gd name="connsiteX57" fmla="*/ 7711906 w 11661910"/>
                <a:gd name="connsiteY57" fmla="*/ 385161 h 385161"/>
                <a:gd name="connsiteX58" fmla="*/ 7538591 w 11661910"/>
                <a:gd name="connsiteY58" fmla="*/ 270281 h 385161"/>
                <a:gd name="connsiteX59" fmla="*/ 7528630 w 11661910"/>
                <a:gd name="connsiteY59" fmla="*/ 220940 h 385161"/>
                <a:gd name="connsiteX60" fmla="*/ 7518991 w 11661910"/>
                <a:gd name="connsiteY60" fmla="*/ 220940 h 385161"/>
                <a:gd name="connsiteX61" fmla="*/ 7509029 w 11661910"/>
                <a:gd name="connsiteY61" fmla="*/ 270281 h 385161"/>
                <a:gd name="connsiteX62" fmla="*/ 7335715 w 11661910"/>
                <a:gd name="connsiteY62" fmla="*/ 385161 h 385161"/>
                <a:gd name="connsiteX63" fmla="*/ 7162400 w 11661910"/>
                <a:gd name="connsiteY63" fmla="*/ 270281 h 385161"/>
                <a:gd name="connsiteX64" fmla="*/ 7152439 w 11661910"/>
                <a:gd name="connsiteY64" fmla="*/ 220940 h 385161"/>
                <a:gd name="connsiteX65" fmla="*/ 7142800 w 11661910"/>
                <a:gd name="connsiteY65" fmla="*/ 220940 h 385161"/>
                <a:gd name="connsiteX66" fmla="*/ 7132838 w 11661910"/>
                <a:gd name="connsiteY66" fmla="*/ 270281 h 385161"/>
                <a:gd name="connsiteX67" fmla="*/ 6959524 w 11661910"/>
                <a:gd name="connsiteY67" fmla="*/ 385161 h 385161"/>
                <a:gd name="connsiteX68" fmla="*/ 6786209 w 11661910"/>
                <a:gd name="connsiteY68" fmla="*/ 270281 h 385161"/>
                <a:gd name="connsiteX69" fmla="*/ 6776248 w 11661910"/>
                <a:gd name="connsiteY69" fmla="*/ 220940 h 385161"/>
                <a:gd name="connsiteX70" fmla="*/ 6766609 w 11661910"/>
                <a:gd name="connsiteY70" fmla="*/ 220940 h 385161"/>
                <a:gd name="connsiteX71" fmla="*/ 6756647 w 11661910"/>
                <a:gd name="connsiteY71" fmla="*/ 270281 h 385161"/>
                <a:gd name="connsiteX72" fmla="*/ 6583333 w 11661910"/>
                <a:gd name="connsiteY72" fmla="*/ 385161 h 385161"/>
                <a:gd name="connsiteX73" fmla="*/ 6410018 w 11661910"/>
                <a:gd name="connsiteY73" fmla="*/ 270281 h 385161"/>
                <a:gd name="connsiteX74" fmla="*/ 6400057 w 11661910"/>
                <a:gd name="connsiteY74" fmla="*/ 220940 h 385161"/>
                <a:gd name="connsiteX75" fmla="*/ 6390418 w 11661910"/>
                <a:gd name="connsiteY75" fmla="*/ 220940 h 385161"/>
                <a:gd name="connsiteX76" fmla="*/ 6380456 w 11661910"/>
                <a:gd name="connsiteY76" fmla="*/ 270281 h 385161"/>
                <a:gd name="connsiteX77" fmla="*/ 6207142 w 11661910"/>
                <a:gd name="connsiteY77" fmla="*/ 385161 h 385161"/>
                <a:gd name="connsiteX78" fmla="*/ 6033827 w 11661910"/>
                <a:gd name="connsiteY78" fmla="*/ 270281 h 385161"/>
                <a:gd name="connsiteX79" fmla="*/ 6023866 w 11661910"/>
                <a:gd name="connsiteY79" fmla="*/ 220940 h 385161"/>
                <a:gd name="connsiteX80" fmla="*/ 6014228 w 11661910"/>
                <a:gd name="connsiteY80" fmla="*/ 220940 h 385161"/>
                <a:gd name="connsiteX81" fmla="*/ 6004266 w 11661910"/>
                <a:gd name="connsiteY81" fmla="*/ 270281 h 385161"/>
                <a:gd name="connsiteX82" fmla="*/ 5830952 w 11661910"/>
                <a:gd name="connsiteY82" fmla="*/ 385161 h 385161"/>
                <a:gd name="connsiteX83" fmla="*/ 5657637 w 11661910"/>
                <a:gd name="connsiteY83" fmla="*/ 270281 h 385161"/>
                <a:gd name="connsiteX84" fmla="*/ 5647676 w 11661910"/>
                <a:gd name="connsiteY84" fmla="*/ 220940 h 385161"/>
                <a:gd name="connsiteX85" fmla="*/ 5638037 w 11661910"/>
                <a:gd name="connsiteY85" fmla="*/ 220940 h 385161"/>
                <a:gd name="connsiteX86" fmla="*/ 5628075 w 11661910"/>
                <a:gd name="connsiteY86" fmla="*/ 270281 h 385161"/>
                <a:gd name="connsiteX87" fmla="*/ 5454761 w 11661910"/>
                <a:gd name="connsiteY87" fmla="*/ 385161 h 385161"/>
                <a:gd name="connsiteX88" fmla="*/ 5281447 w 11661910"/>
                <a:gd name="connsiteY88" fmla="*/ 270281 h 385161"/>
                <a:gd name="connsiteX89" fmla="*/ 5271486 w 11661910"/>
                <a:gd name="connsiteY89" fmla="*/ 220940 h 385161"/>
                <a:gd name="connsiteX90" fmla="*/ 5261846 w 11661910"/>
                <a:gd name="connsiteY90" fmla="*/ 220940 h 385161"/>
                <a:gd name="connsiteX91" fmla="*/ 5251885 w 11661910"/>
                <a:gd name="connsiteY91" fmla="*/ 270281 h 385161"/>
                <a:gd name="connsiteX92" fmla="*/ 5078570 w 11661910"/>
                <a:gd name="connsiteY92" fmla="*/ 385161 h 385161"/>
                <a:gd name="connsiteX93" fmla="*/ 4905256 w 11661910"/>
                <a:gd name="connsiteY93" fmla="*/ 270281 h 385161"/>
                <a:gd name="connsiteX94" fmla="*/ 4895295 w 11661910"/>
                <a:gd name="connsiteY94" fmla="*/ 220940 h 385161"/>
                <a:gd name="connsiteX95" fmla="*/ 4885656 w 11661910"/>
                <a:gd name="connsiteY95" fmla="*/ 220940 h 385161"/>
                <a:gd name="connsiteX96" fmla="*/ 4875694 w 11661910"/>
                <a:gd name="connsiteY96" fmla="*/ 270281 h 385161"/>
                <a:gd name="connsiteX97" fmla="*/ 4702380 w 11661910"/>
                <a:gd name="connsiteY97" fmla="*/ 385161 h 385161"/>
                <a:gd name="connsiteX98" fmla="*/ 4529065 w 11661910"/>
                <a:gd name="connsiteY98" fmla="*/ 270281 h 385161"/>
                <a:gd name="connsiteX99" fmla="*/ 4519103 w 11661910"/>
                <a:gd name="connsiteY99" fmla="*/ 220940 h 385161"/>
                <a:gd name="connsiteX100" fmla="*/ 4509464 w 11661910"/>
                <a:gd name="connsiteY100" fmla="*/ 220940 h 385161"/>
                <a:gd name="connsiteX101" fmla="*/ 4499502 w 11661910"/>
                <a:gd name="connsiteY101" fmla="*/ 270281 h 385161"/>
                <a:gd name="connsiteX102" fmla="*/ 4326188 w 11661910"/>
                <a:gd name="connsiteY102" fmla="*/ 385161 h 385161"/>
                <a:gd name="connsiteX103" fmla="*/ 4152874 w 11661910"/>
                <a:gd name="connsiteY103" fmla="*/ 270281 h 385161"/>
                <a:gd name="connsiteX104" fmla="*/ 4142914 w 11661910"/>
                <a:gd name="connsiteY104" fmla="*/ 220940 h 385161"/>
                <a:gd name="connsiteX105" fmla="*/ 4133273 w 11661910"/>
                <a:gd name="connsiteY105" fmla="*/ 220940 h 385161"/>
                <a:gd name="connsiteX106" fmla="*/ 4123312 w 11661910"/>
                <a:gd name="connsiteY106" fmla="*/ 270281 h 385161"/>
                <a:gd name="connsiteX107" fmla="*/ 3949998 w 11661910"/>
                <a:gd name="connsiteY107" fmla="*/ 385161 h 385161"/>
                <a:gd name="connsiteX108" fmla="*/ 3776685 w 11661910"/>
                <a:gd name="connsiteY108" fmla="*/ 270281 h 385161"/>
                <a:gd name="connsiteX109" fmla="*/ 3766725 w 11661910"/>
                <a:gd name="connsiteY109" fmla="*/ 220940 h 385161"/>
                <a:gd name="connsiteX110" fmla="*/ 3757086 w 11661910"/>
                <a:gd name="connsiteY110" fmla="*/ 220940 h 385161"/>
                <a:gd name="connsiteX111" fmla="*/ 3747125 w 11661910"/>
                <a:gd name="connsiteY111" fmla="*/ 270281 h 385161"/>
                <a:gd name="connsiteX112" fmla="*/ 3573811 w 11661910"/>
                <a:gd name="connsiteY112" fmla="*/ 385161 h 385161"/>
                <a:gd name="connsiteX113" fmla="*/ 3400496 w 11661910"/>
                <a:gd name="connsiteY113" fmla="*/ 270281 h 385161"/>
                <a:gd name="connsiteX114" fmla="*/ 3390535 w 11661910"/>
                <a:gd name="connsiteY114" fmla="*/ 220940 h 385161"/>
                <a:gd name="connsiteX115" fmla="*/ 3380896 w 11661910"/>
                <a:gd name="connsiteY115" fmla="*/ 220940 h 385161"/>
                <a:gd name="connsiteX116" fmla="*/ 3370934 w 11661910"/>
                <a:gd name="connsiteY116" fmla="*/ 270281 h 385161"/>
                <a:gd name="connsiteX117" fmla="*/ 3197619 w 11661910"/>
                <a:gd name="connsiteY117" fmla="*/ 385161 h 385161"/>
                <a:gd name="connsiteX118" fmla="*/ 3024304 w 11661910"/>
                <a:gd name="connsiteY118" fmla="*/ 270281 h 385161"/>
                <a:gd name="connsiteX119" fmla="*/ 3014343 w 11661910"/>
                <a:gd name="connsiteY119" fmla="*/ 220940 h 385161"/>
                <a:gd name="connsiteX120" fmla="*/ 3004704 w 11661910"/>
                <a:gd name="connsiteY120" fmla="*/ 220940 h 385161"/>
                <a:gd name="connsiteX121" fmla="*/ 2994743 w 11661910"/>
                <a:gd name="connsiteY121" fmla="*/ 270281 h 385161"/>
                <a:gd name="connsiteX122" fmla="*/ 2821429 w 11661910"/>
                <a:gd name="connsiteY122" fmla="*/ 385161 h 385161"/>
                <a:gd name="connsiteX123" fmla="*/ 2648115 w 11661910"/>
                <a:gd name="connsiteY123" fmla="*/ 270281 h 385161"/>
                <a:gd name="connsiteX124" fmla="*/ 2638154 w 11661910"/>
                <a:gd name="connsiteY124" fmla="*/ 220940 h 385161"/>
                <a:gd name="connsiteX125" fmla="*/ 2628515 w 11661910"/>
                <a:gd name="connsiteY125" fmla="*/ 220940 h 385161"/>
                <a:gd name="connsiteX126" fmla="*/ 2618554 w 11661910"/>
                <a:gd name="connsiteY126" fmla="*/ 270281 h 385161"/>
                <a:gd name="connsiteX127" fmla="*/ 2445240 w 11661910"/>
                <a:gd name="connsiteY127" fmla="*/ 385161 h 385161"/>
                <a:gd name="connsiteX128" fmla="*/ 2271924 w 11661910"/>
                <a:gd name="connsiteY128" fmla="*/ 270281 h 385161"/>
                <a:gd name="connsiteX129" fmla="*/ 2261962 w 11661910"/>
                <a:gd name="connsiteY129" fmla="*/ 220940 h 385161"/>
                <a:gd name="connsiteX130" fmla="*/ 2252324 w 11661910"/>
                <a:gd name="connsiteY130" fmla="*/ 220940 h 385161"/>
                <a:gd name="connsiteX131" fmla="*/ 2242362 w 11661910"/>
                <a:gd name="connsiteY131" fmla="*/ 270281 h 385161"/>
                <a:gd name="connsiteX132" fmla="*/ 2069048 w 11661910"/>
                <a:gd name="connsiteY132" fmla="*/ 385161 h 385161"/>
                <a:gd name="connsiteX133" fmla="*/ 1895732 w 11661910"/>
                <a:gd name="connsiteY133" fmla="*/ 270281 h 385161"/>
                <a:gd name="connsiteX134" fmla="*/ 1885772 w 11661910"/>
                <a:gd name="connsiteY134" fmla="*/ 220940 h 385161"/>
                <a:gd name="connsiteX135" fmla="*/ 1876132 w 11661910"/>
                <a:gd name="connsiteY135" fmla="*/ 220940 h 385161"/>
                <a:gd name="connsiteX136" fmla="*/ 1866172 w 11661910"/>
                <a:gd name="connsiteY136" fmla="*/ 270281 h 385161"/>
                <a:gd name="connsiteX137" fmla="*/ 1692856 w 11661910"/>
                <a:gd name="connsiteY137" fmla="*/ 385161 h 385161"/>
                <a:gd name="connsiteX138" fmla="*/ 1519541 w 11661910"/>
                <a:gd name="connsiteY138" fmla="*/ 270281 h 385161"/>
                <a:gd name="connsiteX139" fmla="*/ 1509580 w 11661910"/>
                <a:gd name="connsiteY139" fmla="*/ 220940 h 385161"/>
                <a:gd name="connsiteX140" fmla="*/ 1499942 w 11661910"/>
                <a:gd name="connsiteY140" fmla="*/ 220940 h 385161"/>
                <a:gd name="connsiteX141" fmla="*/ 1489981 w 11661910"/>
                <a:gd name="connsiteY141" fmla="*/ 270281 h 385161"/>
                <a:gd name="connsiteX142" fmla="*/ 1316666 w 11661910"/>
                <a:gd name="connsiteY142" fmla="*/ 385161 h 385161"/>
                <a:gd name="connsiteX143" fmla="*/ 1143352 w 11661910"/>
                <a:gd name="connsiteY143" fmla="*/ 270281 h 385161"/>
                <a:gd name="connsiteX144" fmla="*/ 1133390 w 11661910"/>
                <a:gd name="connsiteY144" fmla="*/ 220940 h 385161"/>
                <a:gd name="connsiteX145" fmla="*/ 1123751 w 11661910"/>
                <a:gd name="connsiteY145" fmla="*/ 220940 h 385161"/>
                <a:gd name="connsiteX146" fmla="*/ 1113790 w 11661910"/>
                <a:gd name="connsiteY146" fmla="*/ 270281 h 385161"/>
                <a:gd name="connsiteX147" fmla="*/ 940475 w 11661910"/>
                <a:gd name="connsiteY147" fmla="*/ 385161 h 385161"/>
                <a:gd name="connsiteX148" fmla="*/ 767161 w 11661910"/>
                <a:gd name="connsiteY148" fmla="*/ 270281 h 385161"/>
                <a:gd name="connsiteX149" fmla="*/ 757200 w 11661910"/>
                <a:gd name="connsiteY149" fmla="*/ 220940 h 385161"/>
                <a:gd name="connsiteX150" fmla="*/ 745752 w 11661910"/>
                <a:gd name="connsiteY150" fmla="*/ 220940 h 385161"/>
                <a:gd name="connsiteX151" fmla="*/ 737601 w 11661910"/>
                <a:gd name="connsiteY151" fmla="*/ 261312 h 385161"/>
                <a:gd name="connsiteX152" fmla="*/ 564287 w 11661910"/>
                <a:gd name="connsiteY152" fmla="*/ 376192 h 385161"/>
                <a:gd name="connsiteX153" fmla="*/ 390972 w 11661910"/>
                <a:gd name="connsiteY153" fmla="*/ 261312 h 385161"/>
                <a:gd name="connsiteX154" fmla="*/ 382822 w 11661910"/>
                <a:gd name="connsiteY154" fmla="*/ 220940 h 385161"/>
                <a:gd name="connsiteX155" fmla="*/ 371372 w 11661910"/>
                <a:gd name="connsiteY155" fmla="*/ 220940 h 385161"/>
                <a:gd name="connsiteX156" fmla="*/ 361411 w 11661910"/>
                <a:gd name="connsiteY156" fmla="*/ 270281 h 385161"/>
                <a:gd name="connsiteX157" fmla="*/ 188096 w 11661910"/>
                <a:gd name="connsiteY157" fmla="*/ 385161 h 385161"/>
                <a:gd name="connsiteX158" fmla="*/ 0 w 11661910"/>
                <a:gd name="connsiteY158" fmla="*/ 197065 h 385161"/>
                <a:gd name="connsiteX159" fmla="*/ 5923 w 11661910"/>
                <a:gd name="connsiteY159" fmla="*/ 167727 h 385161"/>
                <a:gd name="connsiteX160" fmla="*/ 1 w 11661910"/>
                <a:gd name="connsiteY160" fmla="*/ 138395 h 385161"/>
                <a:gd name="connsiteX161" fmla="*/ 1 w 11661910"/>
                <a:gd name="connsiteY161" fmla="*/ 82546 h 385161"/>
                <a:gd name="connsiteX162" fmla="*/ 82546 w 11661910"/>
                <a:gd name="connsiteY162" fmla="*/ 1 h 385161"/>
                <a:gd name="connsiteX163" fmla="*/ 564277 w 11661910"/>
                <a:gd name="connsiteY163" fmla="*/ 1 h 385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</a:cxnLst>
              <a:rect l="l" t="t" r="r" b="b"/>
              <a:pathLst>
                <a:path w="11661910" h="385161">
                  <a:moveTo>
                    <a:pt x="564287" y="0"/>
                  </a:moveTo>
                  <a:lnTo>
                    <a:pt x="564297" y="1"/>
                  </a:lnTo>
                  <a:lnTo>
                    <a:pt x="11579364" y="1"/>
                  </a:lnTo>
                  <a:cubicBezTo>
                    <a:pt x="11624952" y="1"/>
                    <a:pt x="11661909" y="36958"/>
                    <a:pt x="11661909" y="82546"/>
                  </a:cubicBezTo>
                  <a:lnTo>
                    <a:pt x="11661909" y="138395"/>
                  </a:lnTo>
                  <a:lnTo>
                    <a:pt x="11655987" y="167727"/>
                  </a:lnTo>
                  <a:lnTo>
                    <a:pt x="11661910" y="197065"/>
                  </a:lnTo>
                  <a:cubicBezTo>
                    <a:pt x="11661910" y="300948"/>
                    <a:pt x="11577697" y="385161"/>
                    <a:pt x="11473814" y="385161"/>
                  </a:cubicBezTo>
                  <a:cubicBezTo>
                    <a:pt x="11395902" y="385161"/>
                    <a:pt x="11329054" y="337791"/>
                    <a:pt x="11300499" y="270281"/>
                  </a:cubicBezTo>
                  <a:lnTo>
                    <a:pt x="11290538" y="220940"/>
                  </a:lnTo>
                  <a:lnTo>
                    <a:pt x="11280899" y="220940"/>
                  </a:lnTo>
                  <a:lnTo>
                    <a:pt x="11270938" y="270281"/>
                  </a:lnTo>
                  <a:cubicBezTo>
                    <a:pt x="11242383" y="337791"/>
                    <a:pt x="11175535" y="385161"/>
                    <a:pt x="11097623" y="385161"/>
                  </a:cubicBezTo>
                  <a:cubicBezTo>
                    <a:pt x="11019711" y="385161"/>
                    <a:pt x="10952863" y="337791"/>
                    <a:pt x="10924308" y="270281"/>
                  </a:cubicBezTo>
                  <a:lnTo>
                    <a:pt x="10914347" y="220940"/>
                  </a:lnTo>
                  <a:lnTo>
                    <a:pt x="10904708" y="220940"/>
                  </a:lnTo>
                  <a:lnTo>
                    <a:pt x="10894747" y="270281"/>
                  </a:lnTo>
                  <a:cubicBezTo>
                    <a:pt x="10866192" y="337791"/>
                    <a:pt x="10799344" y="385161"/>
                    <a:pt x="10721432" y="385161"/>
                  </a:cubicBezTo>
                  <a:cubicBezTo>
                    <a:pt x="10643520" y="385161"/>
                    <a:pt x="10576672" y="337791"/>
                    <a:pt x="10548117" y="270281"/>
                  </a:cubicBezTo>
                  <a:lnTo>
                    <a:pt x="10538156" y="220940"/>
                  </a:lnTo>
                  <a:lnTo>
                    <a:pt x="10528518" y="220940"/>
                  </a:lnTo>
                  <a:lnTo>
                    <a:pt x="10518557" y="270281"/>
                  </a:lnTo>
                  <a:cubicBezTo>
                    <a:pt x="10490002" y="337791"/>
                    <a:pt x="10423154" y="385161"/>
                    <a:pt x="10345242" y="385161"/>
                  </a:cubicBezTo>
                  <a:cubicBezTo>
                    <a:pt x="10267330" y="385161"/>
                    <a:pt x="10200482" y="337791"/>
                    <a:pt x="10171927" y="270281"/>
                  </a:cubicBezTo>
                  <a:lnTo>
                    <a:pt x="10161966" y="220940"/>
                  </a:lnTo>
                  <a:lnTo>
                    <a:pt x="10152327" y="220940"/>
                  </a:lnTo>
                  <a:lnTo>
                    <a:pt x="10142366" y="270281"/>
                  </a:lnTo>
                  <a:cubicBezTo>
                    <a:pt x="10113811" y="337791"/>
                    <a:pt x="10046963" y="385161"/>
                    <a:pt x="9969051" y="385161"/>
                  </a:cubicBezTo>
                  <a:cubicBezTo>
                    <a:pt x="9891139" y="385161"/>
                    <a:pt x="9824291" y="337791"/>
                    <a:pt x="9795736" y="270281"/>
                  </a:cubicBezTo>
                  <a:lnTo>
                    <a:pt x="9785775" y="220940"/>
                  </a:lnTo>
                  <a:lnTo>
                    <a:pt x="9776136" y="220940"/>
                  </a:lnTo>
                  <a:lnTo>
                    <a:pt x="9766175" y="270281"/>
                  </a:lnTo>
                  <a:cubicBezTo>
                    <a:pt x="9737620" y="337791"/>
                    <a:pt x="9670772" y="385161"/>
                    <a:pt x="9592860" y="385161"/>
                  </a:cubicBezTo>
                  <a:cubicBezTo>
                    <a:pt x="9514948" y="385161"/>
                    <a:pt x="9448100" y="337791"/>
                    <a:pt x="9419545" y="270281"/>
                  </a:cubicBezTo>
                  <a:lnTo>
                    <a:pt x="9409584" y="220940"/>
                  </a:lnTo>
                  <a:lnTo>
                    <a:pt x="9399945" y="220940"/>
                  </a:lnTo>
                  <a:lnTo>
                    <a:pt x="9389984" y="270281"/>
                  </a:lnTo>
                  <a:cubicBezTo>
                    <a:pt x="9361429" y="337791"/>
                    <a:pt x="9294581" y="385161"/>
                    <a:pt x="9216669" y="385161"/>
                  </a:cubicBezTo>
                  <a:cubicBezTo>
                    <a:pt x="9138757" y="385161"/>
                    <a:pt x="9071909" y="337791"/>
                    <a:pt x="9043354" y="270281"/>
                  </a:cubicBezTo>
                  <a:lnTo>
                    <a:pt x="9033393" y="220940"/>
                  </a:lnTo>
                  <a:lnTo>
                    <a:pt x="9023754" y="220940"/>
                  </a:lnTo>
                  <a:lnTo>
                    <a:pt x="9013793" y="270281"/>
                  </a:lnTo>
                  <a:cubicBezTo>
                    <a:pt x="8985238" y="337791"/>
                    <a:pt x="8918390" y="385161"/>
                    <a:pt x="8840478" y="385161"/>
                  </a:cubicBezTo>
                  <a:cubicBezTo>
                    <a:pt x="8762566" y="385161"/>
                    <a:pt x="8695718" y="337791"/>
                    <a:pt x="8667163" y="270281"/>
                  </a:cubicBezTo>
                  <a:lnTo>
                    <a:pt x="8657202" y="220940"/>
                  </a:lnTo>
                  <a:lnTo>
                    <a:pt x="8647563" y="220940"/>
                  </a:lnTo>
                  <a:lnTo>
                    <a:pt x="8637602" y="270281"/>
                  </a:lnTo>
                  <a:cubicBezTo>
                    <a:pt x="8609047" y="337791"/>
                    <a:pt x="8542199" y="385161"/>
                    <a:pt x="8464287" y="385161"/>
                  </a:cubicBezTo>
                  <a:cubicBezTo>
                    <a:pt x="8386375" y="385161"/>
                    <a:pt x="8319527" y="337791"/>
                    <a:pt x="8290972" y="270281"/>
                  </a:cubicBezTo>
                  <a:lnTo>
                    <a:pt x="8281011" y="220940"/>
                  </a:lnTo>
                  <a:lnTo>
                    <a:pt x="8271373" y="220940"/>
                  </a:lnTo>
                  <a:lnTo>
                    <a:pt x="8261412" y="270281"/>
                  </a:lnTo>
                  <a:cubicBezTo>
                    <a:pt x="8232857" y="337791"/>
                    <a:pt x="8166009" y="385161"/>
                    <a:pt x="8088097" y="385161"/>
                  </a:cubicBezTo>
                  <a:cubicBezTo>
                    <a:pt x="8010184" y="385161"/>
                    <a:pt x="7943337" y="337791"/>
                    <a:pt x="7914782" y="270281"/>
                  </a:cubicBezTo>
                  <a:lnTo>
                    <a:pt x="7904821" y="220940"/>
                  </a:lnTo>
                  <a:lnTo>
                    <a:pt x="7895182" y="220940"/>
                  </a:lnTo>
                  <a:lnTo>
                    <a:pt x="7885220" y="270281"/>
                  </a:lnTo>
                  <a:cubicBezTo>
                    <a:pt x="7856666" y="337791"/>
                    <a:pt x="7789818" y="385161"/>
                    <a:pt x="7711906" y="385161"/>
                  </a:cubicBezTo>
                  <a:cubicBezTo>
                    <a:pt x="7633993" y="385161"/>
                    <a:pt x="7567146" y="337791"/>
                    <a:pt x="7538591" y="270281"/>
                  </a:cubicBezTo>
                  <a:lnTo>
                    <a:pt x="7528630" y="220940"/>
                  </a:lnTo>
                  <a:lnTo>
                    <a:pt x="7518991" y="220940"/>
                  </a:lnTo>
                  <a:lnTo>
                    <a:pt x="7509029" y="270281"/>
                  </a:lnTo>
                  <a:cubicBezTo>
                    <a:pt x="7480475" y="337791"/>
                    <a:pt x="7413627" y="385161"/>
                    <a:pt x="7335715" y="385161"/>
                  </a:cubicBezTo>
                  <a:cubicBezTo>
                    <a:pt x="7257802" y="385161"/>
                    <a:pt x="7190955" y="337791"/>
                    <a:pt x="7162400" y="270281"/>
                  </a:cubicBezTo>
                  <a:lnTo>
                    <a:pt x="7152439" y="220940"/>
                  </a:lnTo>
                  <a:lnTo>
                    <a:pt x="7142800" y="220940"/>
                  </a:lnTo>
                  <a:lnTo>
                    <a:pt x="7132838" y="270281"/>
                  </a:lnTo>
                  <a:cubicBezTo>
                    <a:pt x="7104284" y="337791"/>
                    <a:pt x="7037436" y="385161"/>
                    <a:pt x="6959524" y="385161"/>
                  </a:cubicBezTo>
                  <a:cubicBezTo>
                    <a:pt x="6881612" y="385161"/>
                    <a:pt x="6814764" y="337791"/>
                    <a:pt x="6786209" y="270281"/>
                  </a:cubicBezTo>
                  <a:lnTo>
                    <a:pt x="6776248" y="220940"/>
                  </a:lnTo>
                  <a:lnTo>
                    <a:pt x="6766609" y="220940"/>
                  </a:lnTo>
                  <a:lnTo>
                    <a:pt x="6756647" y="270281"/>
                  </a:lnTo>
                  <a:cubicBezTo>
                    <a:pt x="6728093" y="337791"/>
                    <a:pt x="6661245" y="385161"/>
                    <a:pt x="6583333" y="385161"/>
                  </a:cubicBezTo>
                  <a:cubicBezTo>
                    <a:pt x="6505420" y="385161"/>
                    <a:pt x="6438573" y="337791"/>
                    <a:pt x="6410018" y="270281"/>
                  </a:cubicBezTo>
                  <a:lnTo>
                    <a:pt x="6400057" y="220940"/>
                  </a:lnTo>
                  <a:lnTo>
                    <a:pt x="6390418" y="220940"/>
                  </a:lnTo>
                  <a:lnTo>
                    <a:pt x="6380456" y="270281"/>
                  </a:lnTo>
                  <a:cubicBezTo>
                    <a:pt x="6351902" y="337791"/>
                    <a:pt x="6285054" y="385161"/>
                    <a:pt x="6207142" y="385161"/>
                  </a:cubicBezTo>
                  <a:cubicBezTo>
                    <a:pt x="6129229" y="385161"/>
                    <a:pt x="6062382" y="337791"/>
                    <a:pt x="6033827" y="270281"/>
                  </a:cubicBezTo>
                  <a:lnTo>
                    <a:pt x="6023866" y="220940"/>
                  </a:lnTo>
                  <a:lnTo>
                    <a:pt x="6014228" y="220940"/>
                  </a:lnTo>
                  <a:lnTo>
                    <a:pt x="6004266" y="270281"/>
                  </a:lnTo>
                  <a:cubicBezTo>
                    <a:pt x="5975712" y="337791"/>
                    <a:pt x="5908864" y="385161"/>
                    <a:pt x="5830952" y="385161"/>
                  </a:cubicBezTo>
                  <a:cubicBezTo>
                    <a:pt x="5753040" y="385161"/>
                    <a:pt x="5686192" y="337791"/>
                    <a:pt x="5657637" y="270281"/>
                  </a:cubicBezTo>
                  <a:lnTo>
                    <a:pt x="5647676" y="220940"/>
                  </a:lnTo>
                  <a:lnTo>
                    <a:pt x="5638037" y="220940"/>
                  </a:lnTo>
                  <a:lnTo>
                    <a:pt x="5628075" y="270281"/>
                  </a:lnTo>
                  <a:cubicBezTo>
                    <a:pt x="5599521" y="337791"/>
                    <a:pt x="5532674" y="385161"/>
                    <a:pt x="5454761" y="385161"/>
                  </a:cubicBezTo>
                  <a:cubicBezTo>
                    <a:pt x="5376849" y="385161"/>
                    <a:pt x="5310001" y="337791"/>
                    <a:pt x="5281447" y="270281"/>
                  </a:cubicBezTo>
                  <a:lnTo>
                    <a:pt x="5271486" y="220940"/>
                  </a:lnTo>
                  <a:lnTo>
                    <a:pt x="5261846" y="220940"/>
                  </a:lnTo>
                  <a:lnTo>
                    <a:pt x="5251885" y="270281"/>
                  </a:lnTo>
                  <a:cubicBezTo>
                    <a:pt x="5223331" y="337791"/>
                    <a:pt x="5156483" y="385161"/>
                    <a:pt x="5078570" y="385161"/>
                  </a:cubicBezTo>
                  <a:cubicBezTo>
                    <a:pt x="5000659" y="385161"/>
                    <a:pt x="4933810" y="337791"/>
                    <a:pt x="4905256" y="270281"/>
                  </a:cubicBezTo>
                  <a:lnTo>
                    <a:pt x="4895295" y="220940"/>
                  </a:lnTo>
                  <a:lnTo>
                    <a:pt x="4885656" y="220940"/>
                  </a:lnTo>
                  <a:lnTo>
                    <a:pt x="4875694" y="270281"/>
                  </a:lnTo>
                  <a:cubicBezTo>
                    <a:pt x="4847141" y="337791"/>
                    <a:pt x="4780292" y="385161"/>
                    <a:pt x="4702380" y="385161"/>
                  </a:cubicBezTo>
                  <a:cubicBezTo>
                    <a:pt x="4624467" y="385161"/>
                    <a:pt x="4557619" y="337791"/>
                    <a:pt x="4529065" y="270281"/>
                  </a:cubicBezTo>
                  <a:lnTo>
                    <a:pt x="4519103" y="220940"/>
                  </a:lnTo>
                  <a:lnTo>
                    <a:pt x="4509464" y="220940"/>
                  </a:lnTo>
                  <a:lnTo>
                    <a:pt x="4499502" y="270281"/>
                  </a:lnTo>
                  <a:cubicBezTo>
                    <a:pt x="4470948" y="337791"/>
                    <a:pt x="4404101" y="385161"/>
                    <a:pt x="4326188" y="385161"/>
                  </a:cubicBezTo>
                  <a:cubicBezTo>
                    <a:pt x="4248276" y="385161"/>
                    <a:pt x="4181428" y="337791"/>
                    <a:pt x="4152874" y="270281"/>
                  </a:cubicBezTo>
                  <a:lnTo>
                    <a:pt x="4142914" y="220940"/>
                  </a:lnTo>
                  <a:lnTo>
                    <a:pt x="4133273" y="220940"/>
                  </a:lnTo>
                  <a:lnTo>
                    <a:pt x="4123312" y="270281"/>
                  </a:lnTo>
                  <a:cubicBezTo>
                    <a:pt x="4094758" y="337791"/>
                    <a:pt x="4027911" y="385161"/>
                    <a:pt x="3949998" y="385161"/>
                  </a:cubicBezTo>
                  <a:cubicBezTo>
                    <a:pt x="3872088" y="385161"/>
                    <a:pt x="3805240" y="337791"/>
                    <a:pt x="3776685" y="270281"/>
                  </a:cubicBezTo>
                  <a:lnTo>
                    <a:pt x="3766725" y="220940"/>
                  </a:lnTo>
                  <a:lnTo>
                    <a:pt x="3757086" y="220940"/>
                  </a:lnTo>
                  <a:lnTo>
                    <a:pt x="3747125" y="270281"/>
                  </a:lnTo>
                  <a:cubicBezTo>
                    <a:pt x="3718570" y="337791"/>
                    <a:pt x="3651723" y="385161"/>
                    <a:pt x="3573811" y="385161"/>
                  </a:cubicBezTo>
                  <a:cubicBezTo>
                    <a:pt x="3495898" y="385161"/>
                    <a:pt x="3429050" y="337791"/>
                    <a:pt x="3400496" y="270281"/>
                  </a:cubicBezTo>
                  <a:lnTo>
                    <a:pt x="3390535" y="220940"/>
                  </a:lnTo>
                  <a:lnTo>
                    <a:pt x="3380896" y="220940"/>
                  </a:lnTo>
                  <a:lnTo>
                    <a:pt x="3370934" y="270281"/>
                  </a:lnTo>
                  <a:cubicBezTo>
                    <a:pt x="3342380" y="337791"/>
                    <a:pt x="3275532" y="385161"/>
                    <a:pt x="3197619" y="385161"/>
                  </a:cubicBezTo>
                  <a:cubicBezTo>
                    <a:pt x="3119707" y="385161"/>
                    <a:pt x="3052859" y="337791"/>
                    <a:pt x="3024304" y="270281"/>
                  </a:cubicBezTo>
                  <a:lnTo>
                    <a:pt x="3014343" y="220940"/>
                  </a:lnTo>
                  <a:lnTo>
                    <a:pt x="3004704" y="220940"/>
                  </a:lnTo>
                  <a:lnTo>
                    <a:pt x="2994743" y="270281"/>
                  </a:lnTo>
                  <a:cubicBezTo>
                    <a:pt x="2966189" y="337791"/>
                    <a:pt x="2899340" y="385161"/>
                    <a:pt x="2821429" y="385161"/>
                  </a:cubicBezTo>
                  <a:cubicBezTo>
                    <a:pt x="2743517" y="385161"/>
                    <a:pt x="2676669" y="337791"/>
                    <a:pt x="2648115" y="270281"/>
                  </a:cubicBezTo>
                  <a:lnTo>
                    <a:pt x="2638154" y="220940"/>
                  </a:lnTo>
                  <a:lnTo>
                    <a:pt x="2628515" y="220940"/>
                  </a:lnTo>
                  <a:lnTo>
                    <a:pt x="2618554" y="270281"/>
                  </a:lnTo>
                  <a:cubicBezTo>
                    <a:pt x="2589999" y="337791"/>
                    <a:pt x="2523152" y="385161"/>
                    <a:pt x="2445240" y="385161"/>
                  </a:cubicBezTo>
                  <a:cubicBezTo>
                    <a:pt x="2367327" y="385161"/>
                    <a:pt x="2300478" y="337791"/>
                    <a:pt x="2271924" y="270281"/>
                  </a:cubicBezTo>
                  <a:lnTo>
                    <a:pt x="2261962" y="220940"/>
                  </a:lnTo>
                  <a:lnTo>
                    <a:pt x="2252324" y="220940"/>
                  </a:lnTo>
                  <a:lnTo>
                    <a:pt x="2242362" y="270281"/>
                  </a:lnTo>
                  <a:cubicBezTo>
                    <a:pt x="2213807" y="337791"/>
                    <a:pt x="2146960" y="385161"/>
                    <a:pt x="2069048" y="385161"/>
                  </a:cubicBezTo>
                  <a:cubicBezTo>
                    <a:pt x="1991134" y="385161"/>
                    <a:pt x="1924288" y="337791"/>
                    <a:pt x="1895732" y="270281"/>
                  </a:cubicBezTo>
                  <a:lnTo>
                    <a:pt x="1885772" y="220940"/>
                  </a:lnTo>
                  <a:lnTo>
                    <a:pt x="1876132" y="220940"/>
                  </a:lnTo>
                  <a:lnTo>
                    <a:pt x="1866172" y="270281"/>
                  </a:lnTo>
                  <a:cubicBezTo>
                    <a:pt x="1837617" y="337791"/>
                    <a:pt x="1770768" y="385161"/>
                    <a:pt x="1692856" y="385161"/>
                  </a:cubicBezTo>
                  <a:cubicBezTo>
                    <a:pt x="1614944" y="385161"/>
                    <a:pt x="1548096" y="337791"/>
                    <a:pt x="1519541" y="270281"/>
                  </a:cubicBezTo>
                  <a:lnTo>
                    <a:pt x="1509580" y="220940"/>
                  </a:lnTo>
                  <a:lnTo>
                    <a:pt x="1499942" y="220940"/>
                  </a:lnTo>
                  <a:lnTo>
                    <a:pt x="1489981" y="270281"/>
                  </a:lnTo>
                  <a:cubicBezTo>
                    <a:pt x="1461426" y="337791"/>
                    <a:pt x="1394578" y="385161"/>
                    <a:pt x="1316666" y="385161"/>
                  </a:cubicBezTo>
                  <a:cubicBezTo>
                    <a:pt x="1238754" y="385161"/>
                    <a:pt x="1171906" y="337791"/>
                    <a:pt x="1143352" y="270281"/>
                  </a:cubicBezTo>
                  <a:lnTo>
                    <a:pt x="1133390" y="220940"/>
                  </a:lnTo>
                  <a:lnTo>
                    <a:pt x="1123751" y="220940"/>
                  </a:lnTo>
                  <a:lnTo>
                    <a:pt x="1113790" y="270281"/>
                  </a:lnTo>
                  <a:cubicBezTo>
                    <a:pt x="1085236" y="337791"/>
                    <a:pt x="1018388" y="385161"/>
                    <a:pt x="940475" y="385161"/>
                  </a:cubicBezTo>
                  <a:cubicBezTo>
                    <a:pt x="862563" y="385161"/>
                    <a:pt x="795715" y="337791"/>
                    <a:pt x="767161" y="270281"/>
                  </a:cubicBezTo>
                  <a:lnTo>
                    <a:pt x="757200" y="220940"/>
                  </a:lnTo>
                  <a:lnTo>
                    <a:pt x="745752" y="220940"/>
                  </a:lnTo>
                  <a:lnTo>
                    <a:pt x="737601" y="261312"/>
                  </a:lnTo>
                  <a:cubicBezTo>
                    <a:pt x="709047" y="328822"/>
                    <a:pt x="642199" y="376192"/>
                    <a:pt x="564287" y="376192"/>
                  </a:cubicBezTo>
                  <a:cubicBezTo>
                    <a:pt x="486375" y="376192"/>
                    <a:pt x="419527" y="328822"/>
                    <a:pt x="390972" y="261312"/>
                  </a:cubicBezTo>
                  <a:lnTo>
                    <a:pt x="382822" y="220940"/>
                  </a:lnTo>
                  <a:lnTo>
                    <a:pt x="371372" y="220940"/>
                  </a:lnTo>
                  <a:lnTo>
                    <a:pt x="361411" y="270281"/>
                  </a:lnTo>
                  <a:cubicBezTo>
                    <a:pt x="332856" y="337791"/>
                    <a:pt x="266008" y="385161"/>
                    <a:pt x="188096" y="385161"/>
                  </a:cubicBezTo>
                  <a:cubicBezTo>
                    <a:pt x="84213" y="385161"/>
                    <a:pt x="0" y="300948"/>
                    <a:pt x="0" y="197065"/>
                  </a:cubicBezTo>
                  <a:lnTo>
                    <a:pt x="5923" y="167727"/>
                  </a:lnTo>
                  <a:lnTo>
                    <a:pt x="1" y="138395"/>
                  </a:lnTo>
                  <a:lnTo>
                    <a:pt x="1" y="82546"/>
                  </a:lnTo>
                  <a:cubicBezTo>
                    <a:pt x="1" y="36958"/>
                    <a:pt x="36958" y="1"/>
                    <a:pt x="82546" y="1"/>
                  </a:cubicBezTo>
                  <a:lnTo>
                    <a:pt x="564277" y="1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AC667818-C6A2-4063-998D-BF83948C79E0}"/>
              </a:ext>
            </a:extLst>
          </p:cNvPr>
          <p:cNvGrpSpPr/>
          <p:nvPr/>
        </p:nvGrpSpPr>
        <p:grpSpPr>
          <a:xfrm>
            <a:off x="9799889" y="5338859"/>
            <a:ext cx="684932" cy="647036"/>
            <a:chOff x="9768401" y="5438779"/>
            <a:chExt cx="684932" cy="647036"/>
          </a:xfrm>
        </p:grpSpPr>
        <p:sp>
          <p:nvSpPr>
            <p:cNvPr id="194" name="모서리가 둥근 직사각형 155">
              <a:extLst>
                <a:ext uri="{FF2B5EF4-FFF2-40B4-BE49-F238E27FC236}">
                  <a16:creationId xmlns:a16="http://schemas.microsoft.com/office/drawing/2014/main" id="{F8847479-9E58-4E70-82D3-1C92E53D6EAE}"/>
                </a:ext>
              </a:extLst>
            </p:cNvPr>
            <p:cNvSpPr/>
            <p:nvPr/>
          </p:nvSpPr>
          <p:spPr>
            <a:xfrm>
              <a:off x="9809168" y="5438779"/>
              <a:ext cx="644165" cy="644165"/>
            </a:xfrm>
            <a:prstGeom prst="roundRect">
              <a:avLst/>
            </a:pr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모서리가 둥근 직사각형 155"/>
            <p:cNvSpPr/>
            <p:nvPr/>
          </p:nvSpPr>
          <p:spPr>
            <a:xfrm>
              <a:off x="9768401" y="5441650"/>
              <a:ext cx="644165" cy="644165"/>
            </a:xfrm>
            <a:prstGeom prst="roundRect">
              <a:avLst/>
            </a:prstGeom>
            <a:solidFill>
              <a:srgbClr val="FEBF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모서리가 둥근 직사각형 156"/>
            <p:cNvSpPr/>
            <p:nvPr/>
          </p:nvSpPr>
          <p:spPr>
            <a:xfrm>
              <a:off x="9811881" y="5485130"/>
              <a:ext cx="557205" cy="557205"/>
            </a:xfrm>
            <a:prstGeom prst="roundRect">
              <a:avLst/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타원 157"/>
            <p:cNvSpPr/>
            <p:nvPr/>
          </p:nvSpPr>
          <p:spPr>
            <a:xfrm>
              <a:off x="10275072" y="5467899"/>
              <a:ext cx="106156" cy="106156"/>
            </a:xfrm>
            <a:prstGeom prst="ellipse">
              <a:avLst/>
            </a:prstGeom>
            <a:solidFill>
              <a:srgbClr val="FEBF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타원 158"/>
            <p:cNvSpPr/>
            <p:nvPr/>
          </p:nvSpPr>
          <p:spPr>
            <a:xfrm>
              <a:off x="9799739" y="5467899"/>
              <a:ext cx="106156" cy="106156"/>
            </a:xfrm>
            <a:prstGeom prst="ellipse">
              <a:avLst/>
            </a:prstGeom>
            <a:solidFill>
              <a:srgbClr val="FEBF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타원 159"/>
            <p:cNvSpPr/>
            <p:nvPr/>
          </p:nvSpPr>
          <p:spPr>
            <a:xfrm>
              <a:off x="10275072" y="5957920"/>
              <a:ext cx="106156" cy="106156"/>
            </a:xfrm>
            <a:prstGeom prst="ellipse">
              <a:avLst/>
            </a:prstGeom>
            <a:solidFill>
              <a:srgbClr val="FEBF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타원 160"/>
            <p:cNvSpPr/>
            <p:nvPr/>
          </p:nvSpPr>
          <p:spPr>
            <a:xfrm>
              <a:off x="9799739" y="5957920"/>
              <a:ext cx="106156" cy="106156"/>
            </a:xfrm>
            <a:prstGeom prst="ellipse">
              <a:avLst/>
            </a:prstGeom>
            <a:solidFill>
              <a:srgbClr val="FEBF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포인트가 5개인 별 161"/>
            <p:cNvSpPr/>
            <p:nvPr/>
          </p:nvSpPr>
          <p:spPr>
            <a:xfrm>
              <a:off x="9907099" y="5580348"/>
              <a:ext cx="366769" cy="366769"/>
            </a:xfrm>
            <a:prstGeom prst="star5">
              <a:avLst>
                <a:gd name="adj" fmla="val 29233"/>
                <a:gd name="hf" fmla="val 105146"/>
                <a:gd name="vf" fmla="val 110557"/>
              </a:avLst>
            </a:prstGeom>
            <a:solidFill>
              <a:srgbClr val="FEBF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/>
            <p:cNvSpPr/>
            <p:nvPr/>
          </p:nvSpPr>
          <p:spPr>
            <a:xfrm>
              <a:off x="9834790" y="5505881"/>
              <a:ext cx="39332" cy="393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타원 163"/>
            <p:cNvSpPr/>
            <p:nvPr/>
          </p:nvSpPr>
          <p:spPr>
            <a:xfrm>
              <a:off x="9833150" y="5988964"/>
              <a:ext cx="39332" cy="393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타원 164"/>
            <p:cNvSpPr/>
            <p:nvPr/>
          </p:nvSpPr>
          <p:spPr>
            <a:xfrm>
              <a:off x="10301207" y="5504780"/>
              <a:ext cx="39332" cy="393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타원 165"/>
            <p:cNvSpPr/>
            <p:nvPr/>
          </p:nvSpPr>
          <p:spPr>
            <a:xfrm>
              <a:off x="10301207" y="5983337"/>
              <a:ext cx="39332" cy="393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5" name="그룹 194">
            <a:extLst>
              <a:ext uri="{FF2B5EF4-FFF2-40B4-BE49-F238E27FC236}">
                <a16:creationId xmlns:a16="http://schemas.microsoft.com/office/drawing/2014/main" id="{4392B150-E3DE-466E-A78E-6D7AC9FB8FC8}"/>
              </a:ext>
            </a:extLst>
          </p:cNvPr>
          <p:cNvGrpSpPr/>
          <p:nvPr/>
        </p:nvGrpSpPr>
        <p:grpSpPr>
          <a:xfrm>
            <a:off x="10710877" y="5344612"/>
            <a:ext cx="684932" cy="647036"/>
            <a:chOff x="9768401" y="5438779"/>
            <a:chExt cx="684932" cy="647036"/>
          </a:xfrm>
        </p:grpSpPr>
        <p:sp>
          <p:nvSpPr>
            <p:cNvPr id="196" name="모서리가 둥근 직사각형 155">
              <a:extLst>
                <a:ext uri="{FF2B5EF4-FFF2-40B4-BE49-F238E27FC236}">
                  <a16:creationId xmlns:a16="http://schemas.microsoft.com/office/drawing/2014/main" id="{87C9C942-FF64-4210-8859-482129DF37C5}"/>
                </a:ext>
              </a:extLst>
            </p:cNvPr>
            <p:cNvSpPr/>
            <p:nvPr/>
          </p:nvSpPr>
          <p:spPr>
            <a:xfrm>
              <a:off x="9809168" y="5438779"/>
              <a:ext cx="644165" cy="644165"/>
            </a:xfrm>
            <a:prstGeom prst="roundRect">
              <a:avLst/>
            </a:pr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모서리가 둥근 직사각형 155">
              <a:extLst>
                <a:ext uri="{FF2B5EF4-FFF2-40B4-BE49-F238E27FC236}">
                  <a16:creationId xmlns:a16="http://schemas.microsoft.com/office/drawing/2014/main" id="{0EC82CAC-2986-4CF6-9762-F2118A259612}"/>
                </a:ext>
              </a:extLst>
            </p:cNvPr>
            <p:cNvSpPr/>
            <p:nvPr/>
          </p:nvSpPr>
          <p:spPr>
            <a:xfrm>
              <a:off x="9768401" y="5441650"/>
              <a:ext cx="644165" cy="644165"/>
            </a:xfrm>
            <a:prstGeom prst="roundRect">
              <a:avLst/>
            </a:prstGeom>
            <a:solidFill>
              <a:srgbClr val="FEBF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모서리가 둥근 직사각형 156">
              <a:extLst>
                <a:ext uri="{FF2B5EF4-FFF2-40B4-BE49-F238E27FC236}">
                  <a16:creationId xmlns:a16="http://schemas.microsoft.com/office/drawing/2014/main" id="{AB08ADD2-29BF-4D21-BE03-69474A5CFA7C}"/>
                </a:ext>
              </a:extLst>
            </p:cNvPr>
            <p:cNvSpPr/>
            <p:nvPr/>
          </p:nvSpPr>
          <p:spPr>
            <a:xfrm>
              <a:off x="9811881" y="5485130"/>
              <a:ext cx="557205" cy="557205"/>
            </a:xfrm>
            <a:prstGeom prst="roundRect">
              <a:avLst/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F65727E8-6C13-4DCF-8153-551BFC838350}"/>
                </a:ext>
              </a:extLst>
            </p:cNvPr>
            <p:cNvSpPr/>
            <p:nvPr/>
          </p:nvSpPr>
          <p:spPr>
            <a:xfrm>
              <a:off x="10275072" y="5467899"/>
              <a:ext cx="106156" cy="106156"/>
            </a:xfrm>
            <a:prstGeom prst="ellipse">
              <a:avLst/>
            </a:prstGeom>
            <a:solidFill>
              <a:srgbClr val="FEBF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15A8FD25-F04B-43DA-976A-8AEAB9E0B49D}"/>
                </a:ext>
              </a:extLst>
            </p:cNvPr>
            <p:cNvSpPr/>
            <p:nvPr/>
          </p:nvSpPr>
          <p:spPr>
            <a:xfrm>
              <a:off x="9799739" y="5467899"/>
              <a:ext cx="106156" cy="106156"/>
            </a:xfrm>
            <a:prstGeom prst="ellipse">
              <a:avLst/>
            </a:prstGeom>
            <a:solidFill>
              <a:srgbClr val="FEBF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6961FD29-8E7F-4D6F-B4EB-C3DDB9A5B1A6}"/>
                </a:ext>
              </a:extLst>
            </p:cNvPr>
            <p:cNvSpPr/>
            <p:nvPr/>
          </p:nvSpPr>
          <p:spPr>
            <a:xfrm>
              <a:off x="10275072" y="5957920"/>
              <a:ext cx="106156" cy="106156"/>
            </a:xfrm>
            <a:prstGeom prst="ellipse">
              <a:avLst/>
            </a:prstGeom>
            <a:solidFill>
              <a:srgbClr val="FEBF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247DEC79-1173-47E8-921C-20B6D1692B0C}"/>
                </a:ext>
              </a:extLst>
            </p:cNvPr>
            <p:cNvSpPr/>
            <p:nvPr/>
          </p:nvSpPr>
          <p:spPr>
            <a:xfrm>
              <a:off x="9799739" y="5957920"/>
              <a:ext cx="106156" cy="106156"/>
            </a:xfrm>
            <a:prstGeom prst="ellipse">
              <a:avLst/>
            </a:prstGeom>
            <a:solidFill>
              <a:srgbClr val="FEBF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포인트가 5개인 별 161">
              <a:extLst>
                <a:ext uri="{FF2B5EF4-FFF2-40B4-BE49-F238E27FC236}">
                  <a16:creationId xmlns:a16="http://schemas.microsoft.com/office/drawing/2014/main" id="{3B13E744-E68A-4633-AD12-11A59DEFB215}"/>
                </a:ext>
              </a:extLst>
            </p:cNvPr>
            <p:cNvSpPr/>
            <p:nvPr/>
          </p:nvSpPr>
          <p:spPr>
            <a:xfrm>
              <a:off x="9907099" y="5580348"/>
              <a:ext cx="366769" cy="366769"/>
            </a:xfrm>
            <a:prstGeom prst="star5">
              <a:avLst>
                <a:gd name="adj" fmla="val 29233"/>
                <a:gd name="hf" fmla="val 105146"/>
                <a:gd name="vf" fmla="val 110557"/>
              </a:avLst>
            </a:prstGeom>
            <a:solidFill>
              <a:srgbClr val="FEBF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FE8A6FEA-4A5B-4ADB-A5F3-EA925745B5D4}"/>
                </a:ext>
              </a:extLst>
            </p:cNvPr>
            <p:cNvSpPr/>
            <p:nvPr/>
          </p:nvSpPr>
          <p:spPr>
            <a:xfrm>
              <a:off x="9834790" y="5505881"/>
              <a:ext cx="39332" cy="393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E3F1BF0D-DEB3-4619-911C-932E938E743B}"/>
                </a:ext>
              </a:extLst>
            </p:cNvPr>
            <p:cNvSpPr/>
            <p:nvPr/>
          </p:nvSpPr>
          <p:spPr>
            <a:xfrm>
              <a:off x="9833150" y="5988964"/>
              <a:ext cx="39332" cy="393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CC65018C-1CE7-4536-B1C4-7E8C3106647E}"/>
                </a:ext>
              </a:extLst>
            </p:cNvPr>
            <p:cNvSpPr/>
            <p:nvPr/>
          </p:nvSpPr>
          <p:spPr>
            <a:xfrm>
              <a:off x="10301207" y="5504780"/>
              <a:ext cx="39332" cy="393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F7D212D0-D13F-4EE9-A21B-1F55017A2F13}"/>
                </a:ext>
              </a:extLst>
            </p:cNvPr>
            <p:cNvSpPr/>
            <p:nvPr/>
          </p:nvSpPr>
          <p:spPr>
            <a:xfrm>
              <a:off x="10301207" y="5983337"/>
              <a:ext cx="39332" cy="393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9" name="타원 108"/>
          <p:cNvSpPr/>
          <p:nvPr/>
        </p:nvSpPr>
        <p:spPr>
          <a:xfrm>
            <a:off x="2089674" y="2394829"/>
            <a:ext cx="1727224" cy="1727224"/>
          </a:xfrm>
          <a:prstGeom prst="ellipse">
            <a:avLst/>
          </a:prstGeom>
          <a:solidFill>
            <a:srgbClr val="FEBF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1955752" y="2361371"/>
            <a:ext cx="1727224" cy="1727224"/>
          </a:xfrm>
          <a:prstGeom prst="ellipse">
            <a:avLst/>
          </a:prstGeom>
          <a:solidFill>
            <a:schemeClr val="bg1"/>
          </a:solidFill>
          <a:ln w="66675">
            <a:solidFill>
              <a:srgbClr val="FEBF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타원 109"/>
          <p:cNvSpPr/>
          <p:nvPr/>
        </p:nvSpPr>
        <p:spPr>
          <a:xfrm>
            <a:off x="5366310" y="2432019"/>
            <a:ext cx="1727224" cy="1727224"/>
          </a:xfrm>
          <a:prstGeom prst="ellipse">
            <a:avLst/>
          </a:prstGeom>
          <a:solidFill>
            <a:srgbClr val="FEBF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/>
          <p:cNvSpPr/>
          <p:nvPr/>
        </p:nvSpPr>
        <p:spPr>
          <a:xfrm>
            <a:off x="5232388" y="2398561"/>
            <a:ext cx="1727224" cy="1727224"/>
          </a:xfrm>
          <a:prstGeom prst="ellipse">
            <a:avLst/>
          </a:prstGeom>
          <a:solidFill>
            <a:schemeClr val="bg1"/>
          </a:solidFill>
          <a:ln w="66675">
            <a:solidFill>
              <a:srgbClr val="FEBF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/>
          <p:cNvSpPr/>
          <p:nvPr/>
        </p:nvSpPr>
        <p:spPr>
          <a:xfrm>
            <a:off x="8642946" y="2469209"/>
            <a:ext cx="1727224" cy="1727224"/>
          </a:xfrm>
          <a:prstGeom prst="ellipse">
            <a:avLst/>
          </a:prstGeom>
          <a:solidFill>
            <a:srgbClr val="FEBF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타원 112"/>
          <p:cNvSpPr/>
          <p:nvPr/>
        </p:nvSpPr>
        <p:spPr>
          <a:xfrm>
            <a:off x="8509024" y="2435751"/>
            <a:ext cx="1727224" cy="1727224"/>
          </a:xfrm>
          <a:prstGeom prst="ellipse">
            <a:avLst/>
          </a:prstGeom>
          <a:solidFill>
            <a:schemeClr val="bg1"/>
          </a:solidFill>
          <a:ln w="66675">
            <a:solidFill>
              <a:srgbClr val="FEBF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F760376E-58A9-4E38-9533-C5056D508017}"/>
              </a:ext>
            </a:extLst>
          </p:cNvPr>
          <p:cNvGrpSpPr/>
          <p:nvPr/>
        </p:nvGrpSpPr>
        <p:grpSpPr>
          <a:xfrm>
            <a:off x="8907043" y="2986040"/>
            <a:ext cx="899208" cy="824356"/>
            <a:chOff x="11006836" y="3362315"/>
            <a:chExt cx="974061" cy="892979"/>
          </a:xfrm>
        </p:grpSpPr>
        <p:sp>
          <p:nvSpPr>
            <p:cNvPr id="115" name="자유형 114">
              <a:extLst>
                <a:ext uri="{FF2B5EF4-FFF2-40B4-BE49-F238E27FC236}">
                  <a16:creationId xmlns:a16="http://schemas.microsoft.com/office/drawing/2014/main" id="{5DCCE64B-8119-4133-BDD7-34E48E893162}"/>
                </a:ext>
              </a:extLst>
            </p:cNvPr>
            <p:cNvSpPr/>
            <p:nvPr/>
          </p:nvSpPr>
          <p:spPr>
            <a:xfrm>
              <a:off x="11094115" y="3371850"/>
              <a:ext cx="886782" cy="883444"/>
            </a:xfrm>
            <a:custGeom>
              <a:avLst/>
              <a:gdLst>
                <a:gd name="connsiteX0" fmla="*/ 104904 w 886782"/>
                <a:gd name="connsiteY0" fmla="*/ 0 h 883444"/>
                <a:gd name="connsiteX1" fmla="*/ 219204 w 886782"/>
                <a:gd name="connsiteY1" fmla="*/ 2381 h 883444"/>
                <a:gd name="connsiteX2" fmla="*/ 222781 w 886782"/>
                <a:gd name="connsiteY2" fmla="*/ 6418 h 883444"/>
                <a:gd name="connsiteX3" fmla="*/ 239635 w 886782"/>
                <a:gd name="connsiteY3" fmla="*/ 6731 h 883444"/>
                <a:gd name="connsiteX4" fmla="*/ 443391 w 886782"/>
                <a:gd name="connsiteY4" fmla="*/ 214996 h 883444"/>
                <a:gd name="connsiteX5" fmla="*/ 532910 w 886782"/>
                <a:gd name="connsiteY5" fmla="*/ 67475 h 883444"/>
                <a:gd name="connsiteX6" fmla="*/ 568968 w 886782"/>
                <a:gd name="connsiteY6" fmla="*/ 41165 h 883444"/>
                <a:gd name="connsiteX7" fmla="*/ 588298 w 886782"/>
                <a:gd name="connsiteY7" fmla="*/ 0 h 883444"/>
                <a:gd name="connsiteX8" fmla="*/ 684812 w 886782"/>
                <a:gd name="connsiteY8" fmla="*/ 6032 h 883444"/>
                <a:gd name="connsiteX9" fmla="*/ 705676 w 886782"/>
                <a:gd name="connsiteY9" fmla="*/ 5646 h 883444"/>
                <a:gd name="connsiteX10" fmla="*/ 522982 w 886782"/>
                <a:gd name="connsiteY10" fmla="*/ 819427 h 883444"/>
                <a:gd name="connsiteX11" fmla="*/ 443705 w 886782"/>
                <a:gd name="connsiteY11" fmla="*/ 881201 h 883444"/>
                <a:gd name="connsiteX12" fmla="*/ 443041 w 886782"/>
                <a:gd name="connsiteY12" fmla="*/ 883444 h 883444"/>
                <a:gd name="connsiteX13" fmla="*/ 352554 w 886782"/>
                <a:gd name="connsiteY13" fmla="*/ 881063 h 883444"/>
                <a:gd name="connsiteX14" fmla="*/ 326055 w 886782"/>
                <a:gd name="connsiteY14" fmla="*/ 786787 h 883444"/>
                <a:gd name="connsiteX15" fmla="*/ 293274 w 886782"/>
                <a:gd name="connsiteY15" fmla="*/ 758439 h 883444"/>
                <a:gd name="connsiteX16" fmla="*/ 76944 w 886782"/>
                <a:gd name="connsiteY16" fmla="*/ 55543 h 883444"/>
                <a:gd name="connsiteX17" fmla="*/ 113533 w 886782"/>
                <a:gd name="connsiteY17" fmla="*/ 30699 h 883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86782" h="883444">
                  <a:moveTo>
                    <a:pt x="104904" y="0"/>
                  </a:moveTo>
                  <a:lnTo>
                    <a:pt x="219204" y="2381"/>
                  </a:lnTo>
                  <a:lnTo>
                    <a:pt x="222781" y="6418"/>
                  </a:lnTo>
                  <a:lnTo>
                    <a:pt x="239635" y="6731"/>
                  </a:lnTo>
                  <a:cubicBezTo>
                    <a:pt x="318444" y="20615"/>
                    <a:pt x="397539" y="85409"/>
                    <a:pt x="443391" y="214996"/>
                  </a:cubicBezTo>
                  <a:cubicBezTo>
                    <a:pt x="466317" y="150202"/>
                    <a:pt x="497554" y="101607"/>
                    <a:pt x="532910" y="67475"/>
                  </a:cubicBezTo>
                  <a:lnTo>
                    <a:pt x="568968" y="41165"/>
                  </a:lnTo>
                  <a:lnTo>
                    <a:pt x="588298" y="0"/>
                  </a:lnTo>
                  <a:lnTo>
                    <a:pt x="684812" y="6032"/>
                  </a:lnTo>
                  <a:lnTo>
                    <a:pt x="705676" y="5646"/>
                  </a:lnTo>
                  <a:cubicBezTo>
                    <a:pt x="906671" y="33740"/>
                    <a:pt x="1047933" y="388714"/>
                    <a:pt x="522982" y="819427"/>
                  </a:cubicBezTo>
                  <a:lnTo>
                    <a:pt x="443705" y="881201"/>
                  </a:lnTo>
                  <a:lnTo>
                    <a:pt x="443041" y="883444"/>
                  </a:lnTo>
                  <a:lnTo>
                    <a:pt x="352554" y="881063"/>
                  </a:lnTo>
                  <a:lnTo>
                    <a:pt x="326055" y="786787"/>
                  </a:lnTo>
                  <a:lnTo>
                    <a:pt x="293274" y="758439"/>
                  </a:lnTo>
                  <a:cubicBezTo>
                    <a:pt x="-59395" y="436206"/>
                    <a:pt x="-42093" y="164882"/>
                    <a:pt x="76944" y="55543"/>
                  </a:cubicBezTo>
                  <a:lnTo>
                    <a:pt x="113533" y="30699"/>
                  </a:lnTo>
                  <a:close/>
                </a:path>
              </a:pathLst>
            </a:custGeom>
            <a:solidFill>
              <a:srgbClr val="E503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하트 115">
              <a:extLst>
                <a:ext uri="{FF2B5EF4-FFF2-40B4-BE49-F238E27FC236}">
                  <a16:creationId xmlns:a16="http://schemas.microsoft.com/office/drawing/2014/main" id="{5B12B09D-AB19-4DB4-8451-DF2EE16D89CF}"/>
                </a:ext>
              </a:extLst>
            </p:cNvPr>
            <p:cNvSpPr/>
            <p:nvPr/>
          </p:nvSpPr>
          <p:spPr>
            <a:xfrm>
              <a:off x="11006836" y="3362315"/>
              <a:ext cx="880364" cy="888600"/>
            </a:xfrm>
            <a:prstGeom prst="heart">
              <a:avLst/>
            </a:prstGeom>
            <a:solidFill>
              <a:srgbClr val="FA44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22B5C60A-920B-4A06-8082-5307DDF50FDE}"/>
              </a:ext>
            </a:extLst>
          </p:cNvPr>
          <p:cNvGrpSpPr/>
          <p:nvPr/>
        </p:nvGrpSpPr>
        <p:grpSpPr>
          <a:xfrm>
            <a:off x="2335988" y="2942469"/>
            <a:ext cx="981112" cy="841816"/>
            <a:chOff x="1032127" y="5035978"/>
            <a:chExt cx="1661066" cy="1425231"/>
          </a:xfrm>
        </p:grpSpPr>
        <p:sp>
          <p:nvSpPr>
            <p:cNvPr id="118" name="자유형: 도형 188">
              <a:extLst>
                <a:ext uri="{FF2B5EF4-FFF2-40B4-BE49-F238E27FC236}">
                  <a16:creationId xmlns:a16="http://schemas.microsoft.com/office/drawing/2014/main" id="{9CDB0AD8-570A-4BD4-BAFB-D8CED1BA00A5}"/>
                </a:ext>
              </a:extLst>
            </p:cNvPr>
            <p:cNvSpPr/>
            <p:nvPr/>
          </p:nvSpPr>
          <p:spPr>
            <a:xfrm>
              <a:off x="1032128" y="5035980"/>
              <a:ext cx="1661065" cy="1425229"/>
            </a:xfrm>
            <a:custGeom>
              <a:avLst/>
              <a:gdLst>
                <a:gd name="connsiteX0" fmla="*/ 91938 w 416427"/>
                <a:gd name="connsiteY0" fmla="*/ 0 h 357303"/>
                <a:gd name="connsiteX1" fmla="*/ 324489 w 416427"/>
                <a:gd name="connsiteY1" fmla="*/ 0 h 357303"/>
                <a:gd name="connsiteX2" fmla="*/ 416427 w 416427"/>
                <a:gd name="connsiteY2" fmla="*/ 129627 h 357303"/>
                <a:gd name="connsiteX3" fmla="*/ 416426 w 416427"/>
                <a:gd name="connsiteY3" fmla="*/ 129627 h 357303"/>
                <a:gd name="connsiteX4" fmla="*/ 208213 w 416427"/>
                <a:gd name="connsiteY4" fmla="*/ 357303 h 357303"/>
                <a:gd name="connsiteX5" fmla="*/ 0 w 416427"/>
                <a:gd name="connsiteY5" fmla="*/ 129627 h 357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6427" h="357303">
                  <a:moveTo>
                    <a:pt x="91938" y="0"/>
                  </a:moveTo>
                  <a:lnTo>
                    <a:pt x="324489" y="0"/>
                  </a:lnTo>
                  <a:lnTo>
                    <a:pt x="416427" y="129627"/>
                  </a:lnTo>
                  <a:lnTo>
                    <a:pt x="416426" y="129627"/>
                  </a:lnTo>
                  <a:lnTo>
                    <a:pt x="208213" y="357303"/>
                  </a:lnTo>
                  <a:lnTo>
                    <a:pt x="0" y="129627"/>
                  </a:lnTo>
                  <a:close/>
                </a:path>
              </a:pathLst>
            </a:custGeom>
            <a:solidFill>
              <a:srgbClr val="5BC8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이등변 삼각형 118">
              <a:extLst>
                <a:ext uri="{FF2B5EF4-FFF2-40B4-BE49-F238E27FC236}">
                  <a16:creationId xmlns:a16="http://schemas.microsoft.com/office/drawing/2014/main" id="{12128211-E8B9-4CB1-ABE8-B18A145988BD}"/>
                </a:ext>
              </a:extLst>
            </p:cNvPr>
            <p:cNvSpPr/>
            <p:nvPr/>
          </p:nvSpPr>
          <p:spPr>
            <a:xfrm>
              <a:off x="1562048" y="5035978"/>
              <a:ext cx="601222" cy="517063"/>
            </a:xfrm>
            <a:prstGeom prst="triangle">
              <a:avLst/>
            </a:prstGeom>
            <a:solidFill>
              <a:srgbClr val="8BD9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이등변 삼각형 119">
              <a:extLst>
                <a:ext uri="{FF2B5EF4-FFF2-40B4-BE49-F238E27FC236}">
                  <a16:creationId xmlns:a16="http://schemas.microsoft.com/office/drawing/2014/main" id="{361A5A32-5121-4C2E-AFA5-8A914949FC82}"/>
                </a:ext>
              </a:extLst>
            </p:cNvPr>
            <p:cNvSpPr/>
            <p:nvPr/>
          </p:nvSpPr>
          <p:spPr>
            <a:xfrm>
              <a:off x="2163271" y="5035979"/>
              <a:ext cx="529921" cy="517063"/>
            </a:xfrm>
            <a:prstGeom prst="triangle">
              <a:avLst>
                <a:gd name="adj" fmla="val 31127"/>
              </a:avLst>
            </a:prstGeom>
            <a:solidFill>
              <a:srgbClr val="8BD9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이등변 삼각형 120">
              <a:extLst>
                <a:ext uri="{FF2B5EF4-FFF2-40B4-BE49-F238E27FC236}">
                  <a16:creationId xmlns:a16="http://schemas.microsoft.com/office/drawing/2014/main" id="{518A06D8-4860-45AB-8B40-09C852DB11E4}"/>
                </a:ext>
              </a:extLst>
            </p:cNvPr>
            <p:cNvSpPr/>
            <p:nvPr/>
          </p:nvSpPr>
          <p:spPr>
            <a:xfrm flipH="1">
              <a:off x="1032127" y="5035979"/>
              <a:ext cx="529921" cy="517063"/>
            </a:xfrm>
            <a:prstGeom prst="triangle">
              <a:avLst>
                <a:gd name="adj" fmla="val 31127"/>
              </a:avLst>
            </a:prstGeom>
            <a:solidFill>
              <a:srgbClr val="8BD9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이등변 삼각형 121">
              <a:extLst>
                <a:ext uri="{FF2B5EF4-FFF2-40B4-BE49-F238E27FC236}">
                  <a16:creationId xmlns:a16="http://schemas.microsoft.com/office/drawing/2014/main" id="{A13E763E-E537-48FF-BD3D-C6524CCBFE6B}"/>
                </a:ext>
              </a:extLst>
            </p:cNvPr>
            <p:cNvSpPr/>
            <p:nvPr/>
          </p:nvSpPr>
          <p:spPr>
            <a:xfrm flipV="1">
              <a:off x="1562048" y="5553074"/>
              <a:ext cx="601222" cy="905247"/>
            </a:xfrm>
            <a:prstGeom prst="triangle">
              <a:avLst/>
            </a:prstGeom>
            <a:solidFill>
              <a:srgbClr val="75D2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A0E01FB3-4D19-45D6-AAA9-E591D21F910F}"/>
              </a:ext>
            </a:extLst>
          </p:cNvPr>
          <p:cNvSpPr txBox="1"/>
          <p:nvPr/>
        </p:nvSpPr>
        <p:spPr>
          <a:xfrm>
            <a:off x="3962358" y="943794"/>
            <a:ext cx="4134145" cy="873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6000" dirty="0">
                <a:ln w="190500">
                  <a:solidFill>
                    <a:schemeClr val="bg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ookieRun Black" panose="020B0600000101010101" pitchFamily="50" charset="-127"/>
                <a:ea typeface="CookieRun Black" panose="020B0600000101010101" pitchFamily="50" charset="-127"/>
              </a:rPr>
              <a:t>CONTENTS</a:t>
            </a:r>
            <a:endParaRPr lang="ko-KR" altLang="en-US" sz="6000" dirty="0">
              <a:ln w="190500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CookieRun Black" panose="020B0600000101010101" pitchFamily="50" charset="-127"/>
              <a:ea typeface="CookieRun Black" panose="020B0600000101010101" pitchFamily="50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B041959-3891-4099-9B9E-42B05133E5F2}"/>
              </a:ext>
            </a:extLst>
          </p:cNvPr>
          <p:cNvSpPr txBox="1"/>
          <p:nvPr/>
        </p:nvSpPr>
        <p:spPr>
          <a:xfrm>
            <a:off x="3962359" y="961791"/>
            <a:ext cx="4134145" cy="873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6000" dirty="0">
                <a:gradFill>
                  <a:gsLst>
                    <a:gs pos="0">
                      <a:srgbClr val="FC9698"/>
                    </a:gs>
                    <a:gs pos="100000">
                      <a:srgbClr val="FB4B4F"/>
                    </a:gs>
                  </a:gsLst>
                  <a:lin ang="5400000" scaled="1"/>
                </a:gradFill>
                <a:effectLst>
                  <a:innerShdw blurRad="114300">
                    <a:prstClr val="black">
                      <a:alpha val="40000"/>
                    </a:prstClr>
                  </a:innerShdw>
                </a:effectLst>
                <a:latin typeface="CookieRun Black" panose="020B0600000101010101" pitchFamily="50" charset="-127"/>
                <a:ea typeface="CookieRun Black" panose="020B0600000101010101" pitchFamily="50" charset="-127"/>
              </a:rPr>
              <a:t>CONTENTS</a:t>
            </a:r>
            <a:endParaRPr lang="ko-KR" altLang="en-US" sz="6000" dirty="0">
              <a:gradFill>
                <a:gsLst>
                  <a:gs pos="0">
                    <a:srgbClr val="FC9698"/>
                  </a:gs>
                  <a:gs pos="100000">
                    <a:srgbClr val="FB4B4F"/>
                  </a:gs>
                </a:gsLst>
                <a:lin ang="5400000" scaled="1"/>
              </a:gradFill>
              <a:effectLst>
                <a:innerShdw blurRad="114300">
                  <a:prstClr val="black">
                    <a:alpha val="40000"/>
                  </a:prstClr>
                </a:innerShdw>
              </a:effectLst>
              <a:latin typeface="CookieRun Black" panose="020B0600000101010101" pitchFamily="50" charset="-127"/>
              <a:ea typeface="CookieRun Black" panose="020B0600000101010101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82976" y="1806593"/>
            <a:ext cx="4826048" cy="0"/>
          </a:xfrm>
          <a:prstGeom prst="line">
            <a:avLst/>
          </a:prstGeom>
          <a:ln w="28575">
            <a:solidFill>
              <a:srgbClr val="FB4B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985440" y="4275086"/>
            <a:ext cx="1659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CookieRun Bold" panose="020B0600000101010101" pitchFamily="50" charset="-127"/>
                <a:ea typeface="CookieRun Bold" panose="020B0600000101010101" pitchFamily="50" charset="-127"/>
              </a:rPr>
              <a:t>사이트 설계</a:t>
            </a:r>
            <a:endParaRPr lang="ko-KR" altLang="en-US" sz="2400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5321301" y="4275086"/>
            <a:ext cx="1608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CookieRun Bold" panose="020B0600000101010101" pitchFamily="50" charset="-127"/>
                <a:ea typeface="CookieRun Bold" panose="020B0600000101010101" pitchFamily="50" charset="-127"/>
              </a:rPr>
              <a:t>사이트 구현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8415917" y="4275086"/>
            <a:ext cx="2039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CookieRun Bold" panose="020B0600000101010101" pitchFamily="50" charset="-127"/>
                <a:ea typeface="CookieRun Bold" panose="020B0600000101010101" pitchFamily="50" charset="-127"/>
              </a:rPr>
              <a:t>향후 개발 계획</a:t>
            </a:r>
          </a:p>
        </p:txBody>
      </p:sp>
      <p:pic>
        <p:nvPicPr>
          <p:cNvPr id="9" name="그림 8" descr="클립아트, 만화 영화이(가) 표시된 사진&#10;&#10;자동 생성된 설명">
            <a:extLst>
              <a:ext uri="{FF2B5EF4-FFF2-40B4-BE49-F238E27FC236}">
                <a16:creationId xmlns:a16="http://schemas.microsoft.com/office/drawing/2014/main" id="{19B0E483-60E2-D833-1E64-F14F4FC2E1D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033" y="2207130"/>
            <a:ext cx="2169293" cy="183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597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B2E6F8"/>
            </a:gs>
            <a:gs pos="100000">
              <a:srgbClr val="D1F0FB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모서리가 둥근 직사각형 102"/>
          <p:cNvSpPr/>
          <p:nvPr/>
        </p:nvSpPr>
        <p:spPr>
          <a:xfrm>
            <a:off x="258291" y="4062510"/>
            <a:ext cx="11663013" cy="2370579"/>
          </a:xfrm>
          <a:prstGeom prst="roundRect">
            <a:avLst>
              <a:gd name="adj" fmla="val 15483"/>
            </a:avLst>
          </a:prstGeom>
          <a:solidFill>
            <a:schemeClr val="bg1"/>
          </a:solidFill>
          <a:ln w="76200">
            <a:solidFill>
              <a:srgbClr val="FEBF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자유형: 도형 180">
            <a:extLst>
              <a:ext uri="{FF2B5EF4-FFF2-40B4-BE49-F238E27FC236}">
                <a16:creationId xmlns:a16="http://schemas.microsoft.com/office/drawing/2014/main" id="{9D7ECD0F-8A2D-4B68-8EAF-7F418321BBAF}"/>
              </a:ext>
            </a:extLst>
          </p:cNvPr>
          <p:cNvSpPr/>
          <p:nvPr/>
        </p:nvSpPr>
        <p:spPr>
          <a:xfrm>
            <a:off x="10431318" y="266330"/>
            <a:ext cx="1489986" cy="786195"/>
          </a:xfrm>
          <a:custGeom>
            <a:avLst/>
            <a:gdLst>
              <a:gd name="connsiteX0" fmla="*/ 0 w 1489986"/>
              <a:gd name="connsiteY0" fmla="*/ 593613 h 786195"/>
              <a:gd name="connsiteX1" fmla="*/ 0 w 1489986"/>
              <a:gd name="connsiteY1" fmla="*/ 593614 h 786195"/>
              <a:gd name="connsiteX2" fmla="*/ 0 w 1489986"/>
              <a:gd name="connsiteY2" fmla="*/ 593614 h 786195"/>
              <a:gd name="connsiteX3" fmla="*/ 845235 w 1489986"/>
              <a:gd name="connsiteY3" fmla="*/ 0 h 786195"/>
              <a:gd name="connsiteX4" fmla="*/ 1238332 w 1489986"/>
              <a:gd name="connsiteY4" fmla="*/ 393097 h 786195"/>
              <a:gd name="connsiteX5" fmla="*/ 1237532 w 1489986"/>
              <a:gd name="connsiteY5" fmla="*/ 401033 h 786195"/>
              <a:gd name="connsiteX6" fmla="*/ 1297405 w 1489986"/>
              <a:gd name="connsiteY6" fmla="*/ 401033 h 786195"/>
              <a:gd name="connsiteX7" fmla="*/ 1489986 w 1489986"/>
              <a:gd name="connsiteY7" fmla="*/ 593614 h 786195"/>
              <a:gd name="connsiteX8" fmla="*/ 1489985 w 1489986"/>
              <a:gd name="connsiteY8" fmla="*/ 593614 h 786195"/>
              <a:gd name="connsiteX9" fmla="*/ 1297404 w 1489986"/>
              <a:gd name="connsiteY9" fmla="*/ 786195 h 786195"/>
              <a:gd name="connsiteX10" fmla="*/ 192581 w 1489986"/>
              <a:gd name="connsiteY10" fmla="*/ 786194 h 786195"/>
              <a:gd name="connsiteX11" fmla="*/ 15134 w 1489986"/>
              <a:gd name="connsiteY11" fmla="*/ 668575 h 786195"/>
              <a:gd name="connsiteX12" fmla="*/ 0 w 1489986"/>
              <a:gd name="connsiteY12" fmla="*/ 593614 h 786195"/>
              <a:gd name="connsiteX13" fmla="*/ 15134 w 1489986"/>
              <a:gd name="connsiteY13" fmla="*/ 518653 h 786195"/>
              <a:gd name="connsiteX14" fmla="*/ 192581 w 1489986"/>
              <a:gd name="connsiteY14" fmla="*/ 401033 h 786195"/>
              <a:gd name="connsiteX15" fmla="*/ 452938 w 1489986"/>
              <a:gd name="connsiteY15" fmla="*/ 401033 h 786195"/>
              <a:gd name="connsiteX16" fmla="*/ 452138 w 1489986"/>
              <a:gd name="connsiteY16" fmla="*/ 393097 h 786195"/>
              <a:gd name="connsiteX17" fmla="*/ 845235 w 1489986"/>
              <a:gd name="connsiteY17" fmla="*/ 0 h 786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489986" h="786195">
                <a:moveTo>
                  <a:pt x="0" y="593613"/>
                </a:moveTo>
                <a:lnTo>
                  <a:pt x="0" y="593614"/>
                </a:lnTo>
                <a:lnTo>
                  <a:pt x="0" y="593614"/>
                </a:lnTo>
                <a:close/>
                <a:moveTo>
                  <a:pt x="845235" y="0"/>
                </a:moveTo>
                <a:cubicBezTo>
                  <a:pt x="1062336" y="0"/>
                  <a:pt x="1238332" y="175996"/>
                  <a:pt x="1238332" y="393097"/>
                </a:cubicBezTo>
                <a:lnTo>
                  <a:pt x="1237532" y="401033"/>
                </a:lnTo>
                <a:lnTo>
                  <a:pt x="1297405" y="401033"/>
                </a:lnTo>
                <a:cubicBezTo>
                  <a:pt x="1403765" y="401033"/>
                  <a:pt x="1489986" y="487254"/>
                  <a:pt x="1489986" y="593614"/>
                </a:cubicBezTo>
                <a:lnTo>
                  <a:pt x="1489985" y="593614"/>
                </a:lnTo>
                <a:cubicBezTo>
                  <a:pt x="1489985" y="699974"/>
                  <a:pt x="1403764" y="786195"/>
                  <a:pt x="1297404" y="786195"/>
                </a:cubicBezTo>
                <a:lnTo>
                  <a:pt x="192581" y="786194"/>
                </a:lnTo>
                <a:cubicBezTo>
                  <a:pt x="112811" y="786194"/>
                  <a:pt x="44369" y="737695"/>
                  <a:pt x="15134" y="668575"/>
                </a:cubicBezTo>
                <a:lnTo>
                  <a:pt x="0" y="593614"/>
                </a:lnTo>
                <a:lnTo>
                  <a:pt x="15134" y="518653"/>
                </a:lnTo>
                <a:cubicBezTo>
                  <a:pt x="44369" y="449532"/>
                  <a:pt x="112811" y="401033"/>
                  <a:pt x="192581" y="401033"/>
                </a:cubicBezTo>
                <a:lnTo>
                  <a:pt x="452938" y="401033"/>
                </a:lnTo>
                <a:lnTo>
                  <a:pt x="452138" y="393097"/>
                </a:lnTo>
                <a:cubicBezTo>
                  <a:pt x="452138" y="175996"/>
                  <a:pt x="628134" y="0"/>
                  <a:pt x="84523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자유형: 도형 179">
            <a:extLst>
              <a:ext uri="{FF2B5EF4-FFF2-40B4-BE49-F238E27FC236}">
                <a16:creationId xmlns:a16="http://schemas.microsoft.com/office/drawing/2014/main" id="{141C7B91-B80B-4A66-8268-6B6D036EA38E}"/>
              </a:ext>
            </a:extLst>
          </p:cNvPr>
          <p:cNvSpPr/>
          <p:nvPr/>
        </p:nvSpPr>
        <p:spPr>
          <a:xfrm>
            <a:off x="9371256" y="193219"/>
            <a:ext cx="751220" cy="536285"/>
          </a:xfrm>
          <a:custGeom>
            <a:avLst/>
            <a:gdLst>
              <a:gd name="connsiteX0" fmla="*/ 1065947 w 2405401"/>
              <a:gd name="connsiteY0" fmla="*/ 0 h 1534179"/>
              <a:gd name="connsiteX1" fmla="*/ 1768959 w 2405401"/>
              <a:gd name="connsiteY1" fmla="*/ 465987 h 1534179"/>
              <a:gd name="connsiteX2" fmla="*/ 1808074 w 2405401"/>
              <a:gd name="connsiteY2" fmla="*/ 591993 h 1534179"/>
              <a:gd name="connsiteX3" fmla="*/ 1824584 w 2405401"/>
              <a:gd name="connsiteY3" fmla="*/ 586920 h 1534179"/>
              <a:gd name="connsiteX4" fmla="*/ 1922005 w 2405401"/>
              <a:gd name="connsiteY4" fmla="*/ 577199 h 1534179"/>
              <a:gd name="connsiteX5" fmla="*/ 2405401 w 2405401"/>
              <a:gd name="connsiteY5" fmla="*/ 1055689 h 1534179"/>
              <a:gd name="connsiteX6" fmla="*/ 1922005 w 2405401"/>
              <a:gd name="connsiteY6" fmla="*/ 1534179 h 1534179"/>
              <a:gd name="connsiteX7" fmla="*/ 1911987 w 2405401"/>
              <a:gd name="connsiteY7" fmla="*/ 1533180 h 1534179"/>
              <a:gd name="connsiteX8" fmla="*/ 1902071 w 2405401"/>
              <a:gd name="connsiteY8" fmla="*/ 1534179 h 1534179"/>
              <a:gd name="connsiteX9" fmla="*/ 245817 w 2405401"/>
              <a:gd name="connsiteY9" fmla="*/ 1534179 h 1534179"/>
              <a:gd name="connsiteX10" fmla="*/ 0 w 2405401"/>
              <a:gd name="connsiteY10" fmla="*/ 1288362 h 1534179"/>
              <a:gd name="connsiteX11" fmla="*/ 245817 w 2405401"/>
              <a:gd name="connsiteY11" fmla="*/ 1042545 h 1534179"/>
              <a:gd name="connsiteX12" fmla="*/ 357531 w 2405401"/>
              <a:gd name="connsiteY12" fmla="*/ 1042545 h 1534179"/>
              <a:gd name="connsiteX13" fmla="*/ 318478 w 2405401"/>
              <a:gd name="connsiteY13" fmla="*/ 916735 h 1534179"/>
              <a:gd name="connsiteX14" fmla="*/ 302977 w 2405401"/>
              <a:gd name="connsiteY14" fmla="*/ 762970 h 1534179"/>
              <a:gd name="connsiteX15" fmla="*/ 1065947 w 2405401"/>
              <a:gd name="connsiteY15" fmla="*/ 0 h 1534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405401" h="1534179">
                <a:moveTo>
                  <a:pt x="1065947" y="0"/>
                </a:moveTo>
                <a:cubicBezTo>
                  <a:pt x="1381980" y="0"/>
                  <a:pt x="1653134" y="192146"/>
                  <a:pt x="1768959" y="465987"/>
                </a:cubicBezTo>
                <a:lnTo>
                  <a:pt x="1808074" y="591993"/>
                </a:lnTo>
                <a:lnTo>
                  <a:pt x="1824584" y="586920"/>
                </a:lnTo>
                <a:cubicBezTo>
                  <a:pt x="1856052" y="580546"/>
                  <a:pt x="1888634" y="577199"/>
                  <a:pt x="1922005" y="577199"/>
                </a:cubicBezTo>
                <a:cubicBezTo>
                  <a:pt x="2188977" y="577199"/>
                  <a:pt x="2405401" y="791426"/>
                  <a:pt x="2405401" y="1055689"/>
                </a:cubicBezTo>
                <a:cubicBezTo>
                  <a:pt x="2405401" y="1319952"/>
                  <a:pt x="2188977" y="1534179"/>
                  <a:pt x="1922005" y="1534179"/>
                </a:cubicBezTo>
                <a:lnTo>
                  <a:pt x="1911987" y="1533180"/>
                </a:lnTo>
                <a:lnTo>
                  <a:pt x="1902071" y="1534179"/>
                </a:lnTo>
                <a:lnTo>
                  <a:pt x="245817" y="1534179"/>
                </a:lnTo>
                <a:cubicBezTo>
                  <a:pt x="110056" y="1534179"/>
                  <a:pt x="0" y="1424123"/>
                  <a:pt x="0" y="1288362"/>
                </a:cubicBezTo>
                <a:cubicBezTo>
                  <a:pt x="0" y="1152601"/>
                  <a:pt x="110056" y="1042545"/>
                  <a:pt x="245817" y="1042545"/>
                </a:cubicBezTo>
                <a:lnTo>
                  <a:pt x="357531" y="1042545"/>
                </a:lnTo>
                <a:lnTo>
                  <a:pt x="318478" y="916735"/>
                </a:lnTo>
                <a:cubicBezTo>
                  <a:pt x="308314" y="867068"/>
                  <a:pt x="302977" y="815642"/>
                  <a:pt x="302977" y="762970"/>
                </a:cubicBezTo>
                <a:cubicBezTo>
                  <a:pt x="302977" y="341593"/>
                  <a:pt x="644570" y="0"/>
                  <a:pt x="106594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자유형 54"/>
          <p:cNvSpPr/>
          <p:nvPr/>
        </p:nvSpPr>
        <p:spPr>
          <a:xfrm>
            <a:off x="-358461" y="5415978"/>
            <a:ext cx="1936432" cy="898160"/>
          </a:xfrm>
          <a:custGeom>
            <a:avLst/>
            <a:gdLst>
              <a:gd name="connsiteX0" fmla="*/ 1276157 w 4219085"/>
              <a:gd name="connsiteY0" fmla="*/ 0 h 1956905"/>
              <a:gd name="connsiteX1" fmla="*/ 2190643 w 4219085"/>
              <a:gd name="connsiteY1" fmla="*/ 745327 h 1956905"/>
              <a:gd name="connsiteX2" fmla="*/ 2199596 w 4219085"/>
              <a:gd name="connsiteY2" fmla="*/ 834142 h 1956905"/>
              <a:gd name="connsiteX3" fmla="*/ 2268115 w 4219085"/>
              <a:gd name="connsiteY3" fmla="*/ 841049 h 1956905"/>
              <a:gd name="connsiteX4" fmla="*/ 2400096 w 4219085"/>
              <a:gd name="connsiteY4" fmla="*/ 892865 h 1956905"/>
              <a:gd name="connsiteX5" fmla="*/ 2443933 w 4219085"/>
              <a:gd name="connsiteY5" fmla="*/ 924828 h 1956905"/>
              <a:gd name="connsiteX6" fmla="*/ 2454361 w 4219085"/>
              <a:gd name="connsiteY6" fmla="*/ 891236 h 1956905"/>
              <a:gd name="connsiteX7" fmla="*/ 3161164 w 4219085"/>
              <a:gd name="connsiteY7" fmla="*/ 422735 h 1956905"/>
              <a:gd name="connsiteX8" fmla="*/ 3912665 w 4219085"/>
              <a:gd name="connsiteY8" fmla="*/ 1035226 h 1956905"/>
              <a:gd name="connsiteX9" fmla="*/ 3920855 w 4219085"/>
              <a:gd name="connsiteY9" fmla="*/ 1116473 h 1956905"/>
              <a:gd name="connsiteX10" fmla="*/ 3929886 w 4219085"/>
              <a:gd name="connsiteY10" fmla="*/ 1110384 h 1956905"/>
              <a:gd name="connsiteX11" fmla="*/ 4010915 w 4219085"/>
              <a:gd name="connsiteY11" fmla="*/ 1094025 h 1956905"/>
              <a:gd name="connsiteX12" fmla="*/ 4219085 w 4219085"/>
              <a:gd name="connsiteY12" fmla="*/ 1302195 h 1956905"/>
              <a:gd name="connsiteX13" fmla="*/ 4010915 w 4219085"/>
              <a:gd name="connsiteY13" fmla="*/ 1510365 h 1956905"/>
              <a:gd name="connsiteX14" fmla="*/ 3929886 w 4219085"/>
              <a:gd name="connsiteY14" fmla="*/ 1494006 h 1956905"/>
              <a:gd name="connsiteX15" fmla="*/ 3877246 w 4219085"/>
              <a:gd name="connsiteY15" fmla="*/ 1458515 h 1956905"/>
              <a:gd name="connsiteX16" fmla="*/ 3867968 w 4219085"/>
              <a:gd name="connsiteY16" fmla="*/ 1488404 h 1956905"/>
              <a:gd name="connsiteX17" fmla="*/ 3161164 w 4219085"/>
              <a:gd name="connsiteY17" fmla="*/ 1956905 h 1956905"/>
              <a:gd name="connsiteX18" fmla="*/ 2525085 w 4219085"/>
              <a:gd name="connsiteY18" fmla="*/ 1618705 h 1956905"/>
              <a:gd name="connsiteX19" fmla="*/ 2481963 w 4219085"/>
              <a:gd name="connsiteY19" fmla="*/ 1539257 h 1956905"/>
              <a:gd name="connsiteX20" fmla="*/ 2478605 w 4219085"/>
              <a:gd name="connsiteY20" fmla="*/ 1543327 h 1956905"/>
              <a:gd name="connsiteX21" fmla="*/ 2184208 w 4219085"/>
              <a:gd name="connsiteY21" fmla="*/ 1665270 h 1956905"/>
              <a:gd name="connsiteX22" fmla="*/ 1951429 w 4219085"/>
              <a:gd name="connsiteY22" fmla="*/ 1594166 h 1956905"/>
              <a:gd name="connsiteX23" fmla="*/ 1942044 w 4219085"/>
              <a:gd name="connsiteY23" fmla="*/ 1586423 h 1956905"/>
              <a:gd name="connsiteX24" fmla="*/ 1936206 w 4219085"/>
              <a:gd name="connsiteY24" fmla="*/ 1593499 h 1956905"/>
              <a:gd name="connsiteX25" fmla="*/ 1276157 w 4219085"/>
              <a:gd name="connsiteY25" fmla="*/ 1866900 h 1956905"/>
              <a:gd name="connsiteX26" fmla="*/ 912816 w 4219085"/>
              <a:gd name="connsiteY26" fmla="*/ 1793545 h 1956905"/>
              <a:gd name="connsiteX27" fmla="*/ 856167 w 4219085"/>
              <a:gd name="connsiteY27" fmla="*/ 1766255 h 1956905"/>
              <a:gd name="connsiteX28" fmla="*/ 849280 w 4219085"/>
              <a:gd name="connsiteY28" fmla="*/ 1771937 h 1956905"/>
              <a:gd name="connsiteX29" fmla="*/ 544721 w 4219085"/>
              <a:gd name="connsiteY29" fmla="*/ 1864967 h 1956905"/>
              <a:gd name="connsiteX30" fmla="*/ 0 w 4219085"/>
              <a:gd name="connsiteY30" fmla="*/ 1320246 h 1956905"/>
              <a:gd name="connsiteX31" fmla="*/ 332691 w 4219085"/>
              <a:gd name="connsiteY31" fmla="*/ 818332 h 1956905"/>
              <a:gd name="connsiteX32" fmla="*/ 351417 w 4219085"/>
              <a:gd name="connsiteY32" fmla="*/ 812519 h 1956905"/>
              <a:gd name="connsiteX33" fmla="*/ 361672 w 4219085"/>
              <a:gd name="connsiteY33" fmla="*/ 745327 h 1956905"/>
              <a:gd name="connsiteX34" fmla="*/ 1276157 w 4219085"/>
              <a:gd name="connsiteY34" fmla="*/ 0 h 1956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219085" h="1956905">
                <a:moveTo>
                  <a:pt x="1276157" y="0"/>
                </a:moveTo>
                <a:cubicBezTo>
                  <a:pt x="1727246" y="0"/>
                  <a:pt x="2103602" y="319970"/>
                  <a:pt x="2190643" y="745327"/>
                </a:cubicBezTo>
                <a:lnTo>
                  <a:pt x="2199596" y="834142"/>
                </a:lnTo>
                <a:lnTo>
                  <a:pt x="2268115" y="841049"/>
                </a:lnTo>
                <a:cubicBezTo>
                  <a:pt x="2315545" y="850754"/>
                  <a:pt x="2360037" y="868525"/>
                  <a:pt x="2400096" y="892865"/>
                </a:cubicBezTo>
                <a:lnTo>
                  <a:pt x="2443933" y="924828"/>
                </a:lnTo>
                <a:lnTo>
                  <a:pt x="2454361" y="891236"/>
                </a:lnTo>
                <a:cubicBezTo>
                  <a:pt x="2570810" y="615918"/>
                  <a:pt x="2843427" y="422735"/>
                  <a:pt x="3161164" y="422735"/>
                </a:cubicBezTo>
                <a:cubicBezTo>
                  <a:pt x="3531857" y="422735"/>
                  <a:pt x="3841137" y="685678"/>
                  <a:pt x="3912665" y="1035226"/>
                </a:cubicBezTo>
                <a:lnTo>
                  <a:pt x="3920855" y="1116473"/>
                </a:lnTo>
                <a:lnTo>
                  <a:pt x="3929886" y="1110384"/>
                </a:lnTo>
                <a:cubicBezTo>
                  <a:pt x="3954791" y="1099850"/>
                  <a:pt x="3982173" y="1094025"/>
                  <a:pt x="4010915" y="1094025"/>
                </a:cubicBezTo>
                <a:cubicBezTo>
                  <a:pt x="4125884" y="1094025"/>
                  <a:pt x="4219085" y="1187226"/>
                  <a:pt x="4219085" y="1302195"/>
                </a:cubicBezTo>
                <a:cubicBezTo>
                  <a:pt x="4219085" y="1417164"/>
                  <a:pt x="4125884" y="1510365"/>
                  <a:pt x="4010915" y="1510365"/>
                </a:cubicBezTo>
                <a:cubicBezTo>
                  <a:pt x="3982173" y="1510365"/>
                  <a:pt x="3954791" y="1504540"/>
                  <a:pt x="3929886" y="1494006"/>
                </a:cubicBezTo>
                <a:lnTo>
                  <a:pt x="3877246" y="1458515"/>
                </a:lnTo>
                <a:lnTo>
                  <a:pt x="3867968" y="1488404"/>
                </a:lnTo>
                <a:cubicBezTo>
                  <a:pt x="3751518" y="1763723"/>
                  <a:pt x="3478901" y="1956905"/>
                  <a:pt x="3161164" y="1956905"/>
                </a:cubicBezTo>
                <a:cubicBezTo>
                  <a:pt x="2896384" y="1956905"/>
                  <a:pt x="2662936" y="1822751"/>
                  <a:pt x="2525085" y="1618705"/>
                </a:cubicBezTo>
                <a:lnTo>
                  <a:pt x="2481963" y="1539257"/>
                </a:lnTo>
                <a:lnTo>
                  <a:pt x="2478605" y="1543327"/>
                </a:lnTo>
                <a:cubicBezTo>
                  <a:pt x="2403262" y="1618670"/>
                  <a:pt x="2299177" y="1665270"/>
                  <a:pt x="2184208" y="1665270"/>
                </a:cubicBezTo>
                <a:cubicBezTo>
                  <a:pt x="2097981" y="1665270"/>
                  <a:pt x="2017877" y="1639057"/>
                  <a:pt x="1951429" y="1594166"/>
                </a:cubicBezTo>
                <a:lnTo>
                  <a:pt x="1942044" y="1586423"/>
                </a:lnTo>
                <a:lnTo>
                  <a:pt x="1936206" y="1593499"/>
                </a:lnTo>
                <a:cubicBezTo>
                  <a:pt x="1767285" y="1762420"/>
                  <a:pt x="1533922" y="1866900"/>
                  <a:pt x="1276157" y="1866900"/>
                </a:cubicBezTo>
                <a:cubicBezTo>
                  <a:pt x="1147275" y="1866900"/>
                  <a:pt x="1024493" y="1840780"/>
                  <a:pt x="912816" y="1793545"/>
                </a:cubicBezTo>
                <a:lnTo>
                  <a:pt x="856167" y="1766255"/>
                </a:lnTo>
                <a:lnTo>
                  <a:pt x="849280" y="1771937"/>
                </a:lnTo>
                <a:cubicBezTo>
                  <a:pt x="762342" y="1830672"/>
                  <a:pt x="657537" y="1864967"/>
                  <a:pt x="544721" y="1864967"/>
                </a:cubicBezTo>
                <a:cubicBezTo>
                  <a:pt x="243880" y="1864967"/>
                  <a:pt x="0" y="1621087"/>
                  <a:pt x="0" y="1320246"/>
                </a:cubicBezTo>
                <a:cubicBezTo>
                  <a:pt x="0" y="1094616"/>
                  <a:pt x="137183" y="901025"/>
                  <a:pt x="332691" y="818332"/>
                </a:cubicBezTo>
                <a:lnTo>
                  <a:pt x="351417" y="812519"/>
                </a:lnTo>
                <a:lnTo>
                  <a:pt x="361672" y="745327"/>
                </a:lnTo>
                <a:cubicBezTo>
                  <a:pt x="448712" y="319970"/>
                  <a:pt x="825068" y="0"/>
                  <a:pt x="1276157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자유형 111"/>
          <p:cNvSpPr/>
          <p:nvPr/>
        </p:nvSpPr>
        <p:spPr>
          <a:xfrm rot="445277">
            <a:off x="9964994" y="5629322"/>
            <a:ext cx="1421714" cy="688269"/>
          </a:xfrm>
          <a:custGeom>
            <a:avLst/>
            <a:gdLst>
              <a:gd name="connsiteX0" fmla="*/ 2342283 w 3527868"/>
              <a:gd name="connsiteY0" fmla="*/ 0 h 1707883"/>
              <a:gd name="connsiteX1" fmla="*/ 3090081 w 3527868"/>
              <a:gd name="connsiteY1" fmla="*/ 495674 h 1707883"/>
              <a:gd name="connsiteX2" fmla="*/ 3126170 w 3527868"/>
              <a:gd name="connsiteY2" fmla="*/ 611931 h 1707883"/>
              <a:gd name="connsiteX3" fmla="*/ 3154411 w 3527868"/>
              <a:gd name="connsiteY3" fmla="*/ 603165 h 1707883"/>
              <a:gd name="connsiteX4" fmla="*/ 3217051 w 3527868"/>
              <a:gd name="connsiteY4" fmla="*/ 596850 h 1707883"/>
              <a:gd name="connsiteX5" fmla="*/ 3527868 w 3527868"/>
              <a:gd name="connsiteY5" fmla="*/ 907667 h 1707883"/>
              <a:gd name="connsiteX6" fmla="*/ 3217051 w 3527868"/>
              <a:gd name="connsiteY6" fmla="*/ 1218484 h 1707883"/>
              <a:gd name="connsiteX7" fmla="*/ 3096067 w 3527868"/>
              <a:gd name="connsiteY7" fmla="*/ 1194059 h 1707883"/>
              <a:gd name="connsiteX8" fmla="*/ 3063529 w 3527868"/>
              <a:gd name="connsiteY8" fmla="*/ 1176397 h 1707883"/>
              <a:gd name="connsiteX9" fmla="*/ 3015255 w 3527868"/>
              <a:gd name="connsiteY9" fmla="*/ 1265336 h 1707883"/>
              <a:gd name="connsiteX10" fmla="*/ 2342283 w 3527868"/>
              <a:gd name="connsiteY10" fmla="*/ 1623152 h 1707883"/>
              <a:gd name="connsiteX11" fmla="*/ 1888523 w 3527868"/>
              <a:gd name="connsiteY11" fmla="*/ 1484548 h 1707883"/>
              <a:gd name="connsiteX12" fmla="*/ 1815154 w 3527868"/>
              <a:gd name="connsiteY12" fmla="*/ 1424012 h 1707883"/>
              <a:gd name="connsiteX13" fmla="*/ 1779468 w 3527868"/>
              <a:gd name="connsiteY13" fmla="*/ 1467263 h 1707883"/>
              <a:gd name="connsiteX14" fmla="*/ 1489410 w 3527868"/>
              <a:gd name="connsiteY14" fmla="*/ 1587409 h 1707883"/>
              <a:gd name="connsiteX15" fmla="*/ 1199352 w 3527868"/>
              <a:gd name="connsiteY15" fmla="*/ 1467263 h 1707883"/>
              <a:gd name="connsiteX16" fmla="*/ 1169064 w 3527868"/>
              <a:gd name="connsiteY16" fmla="*/ 1430553 h 1707883"/>
              <a:gd name="connsiteX17" fmla="*/ 1095297 w 3527868"/>
              <a:gd name="connsiteY17" fmla="*/ 1519960 h 1707883"/>
              <a:gd name="connsiteX18" fmla="*/ 641610 w 3527868"/>
              <a:gd name="connsiteY18" fmla="*/ 1707883 h 1707883"/>
              <a:gd name="connsiteX19" fmla="*/ 0 w 3527868"/>
              <a:gd name="connsiteY19" fmla="*/ 1066273 h 1707883"/>
              <a:gd name="connsiteX20" fmla="*/ 641610 w 3527868"/>
              <a:gd name="connsiteY20" fmla="*/ 424663 h 1707883"/>
              <a:gd name="connsiteX21" fmla="*/ 1232799 w 3527868"/>
              <a:gd name="connsiteY21" fmla="*/ 816530 h 1707883"/>
              <a:gd name="connsiteX22" fmla="*/ 1243431 w 3527868"/>
              <a:gd name="connsiteY22" fmla="*/ 850779 h 1707883"/>
              <a:gd name="connsiteX23" fmla="*/ 1260061 w 3527868"/>
              <a:gd name="connsiteY23" fmla="*/ 837058 h 1707883"/>
              <a:gd name="connsiteX24" fmla="*/ 1489410 w 3527868"/>
              <a:gd name="connsiteY24" fmla="*/ 767001 h 1707883"/>
              <a:gd name="connsiteX25" fmla="*/ 1534740 w 3527868"/>
              <a:gd name="connsiteY25" fmla="*/ 771571 h 1707883"/>
              <a:gd name="connsiteX26" fmla="*/ 1547196 w 3527868"/>
              <a:gd name="connsiteY26" fmla="*/ 648015 h 1707883"/>
              <a:gd name="connsiteX27" fmla="*/ 2342283 w 3527868"/>
              <a:gd name="connsiteY27" fmla="*/ 0 h 1707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527868" h="1707883">
                <a:moveTo>
                  <a:pt x="2342283" y="0"/>
                </a:moveTo>
                <a:cubicBezTo>
                  <a:pt x="2678449" y="0"/>
                  <a:pt x="2966877" y="204387"/>
                  <a:pt x="3090081" y="495674"/>
                </a:cubicBezTo>
                <a:lnTo>
                  <a:pt x="3126170" y="611931"/>
                </a:lnTo>
                <a:lnTo>
                  <a:pt x="3154411" y="603165"/>
                </a:lnTo>
                <a:cubicBezTo>
                  <a:pt x="3174644" y="599024"/>
                  <a:pt x="3195594" y="596850"/>
                  <a:pt x="3217051" y="596850"/>
                </a:cubicBezTo>
                <a:cubicBezTo>
                  <a:pt x="3388710" y="596850"/>
                  <a:pt x="3527868" y="736008"/>
                  <a:pt x="3527868" y="907667"/>
                </a:cubicBezTo>
                <a:cubicBezTo>
                  <a:pt x="3527868" y="1079326"/>
                  <a:pt x="3388710" y="1218484"/>
                  <a:pt x="3217051" y="1218484"/>
                </a:cubicBezTo>
                <a:cubicBezTo>
                  <a:pt x="3174136" y="1218484"/>
                  <a:pt x="3133253" y="1209787"/>
                  <a:pt x="3096067" y="1194059"/>
                </a:cubicBezTo>
                <a:lnTo>
                  <a:pt x="3063529" y="1176397"/>
                </a:lnTo>
                <a:lnTo>
                  <a:pt x="3015255" y="1265336"/>
                </a:lnTo>
                <a:cubicBezTo>
                  <a:pt x="2869408" y="1481217"/>
                  <a:pt x="2622421" y="1623152"/>
                  <a:pt x="2342283" y="1623152"/>
                </a:cubicBezTo>
                <a:cubicBezTo>
                  <a:pt x="2174200" y="1623152"/>
                  <a:pt x="2018052" y="1572055"/>
                  <a:pt x="1888523" y="1484548"/>
                </a:cubicBezTo>
                <a:lnTo>
                  <a:pt x="1815154" y="1424012"/>
                </a:lnTo>
                <a:lnTo>
                  <a:pt x="1779468" y="1467263"/>
                </a:lnTo>
                <a:cubicBezTo>
                  <a:pt x="1705236" y="1541495"/>
                  <a:pt x="1602685" y="1587409"/>
                  <a:pt x="1489410" y="1587409"/>
                </a:cubicBezTo>
                <a:cubicBezTo>
                  <a:pt x="1376136" y="1587409"/>
                  <a:pt x="1273585" y="1541495"/>
                  <a:pt x="1199352" y="1467263"/>
                </a:cubicBezTo>
                <a:lnTo>
                  <a:pt x="1169064" y="1430553"/>
                </a:lnTo>
                <a:lnTo>
                  <a:pt x="1095297" y="1519960"/>
                </a:lnTo>
                <a:cubicBezTo>
                  <a:pt x="979188" y="1636068"/>
                  <a:pt x="818786" y="1707883"/>
                  <a:pt x="641610" y="1707883"/>
                </a:cubicBezTo>
                <a:cubicBezTo>
                  <a:pt x="287259" y="1707883"/>
                  <a:pt x="0" y="1420624"/>
                  <a:pt x="0" y="1066273"/>
                </a:cubicBezTo>
                <a:cubicBezTo>
                  <a:pt x="0" y="711922"/>
                  <a:pt x="287259" y="424663"/>
                  <a:pt x="641610" y="424663"/>
                </a:cubicBezTo>
                <a:cubicBezTo>
                  <a:pt x="907373" y="424663"/>
                  <a:pt x="1135398" y="586246"/>
                  <a:pt x="1232799" y="816530"/>
                </a:cubicBezTo>
                <a:lnTo>
                  <a:pt x="1243431" y="850779"/>
                </a:lnTo>
                <a:lnTo>
                  <a:pt x="1260061" y="837058"/>
                </a:lnTo>
                <a:cubicBezTo>
                  <a:pt x="1325530" y="792828"/>
                  <a:pt x="1404454" y="767001"/>
                  <a:pt x="1489410" y="767001"/>
                </a:cubicBezTo>
                <a:lnTo>
                  <a:pt x="1534740" y="771571"/>
                </a:lnTo>
                <a:lnTo>
                  <a:pt x="1547196" y="648015"/>
                </a:lnTo>
                <a:cubicBezTo>
                  <a:pt x="1622872" y="278194"/>
                  <a:pt x="1950090" y="0"/>
                  <a:pt x="2342283" y="0"/>
                </a:cubicBezTo>
                <a:close/>
              </a:path>
            </a:pathLst>
          </a:custGeom>
          <a:solidFill>
            <a:srgbClr val="08CA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-562407" y="6047929"/>
            <a:ext cx="13298557" cy="680661"/>
            <a:chOff x="265043" y="6064696"/>
            <a:chExt cx="11661913" cy="680661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265043" y="6082748"/>
              <a:ext cx="11661913" cy="662609"/>
            </a:xfrm>
            <a:prstGeom prst="roundRect">
              <a:avLst>
                <a:gd name="adj" fmla="val 50000"/>
              </a:avLst>
            </a:prstGeom>
            <a:solidFill>
              <a:srgbClr val="A67B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2"/>
            <a:srcRect t="17770" r="1372" b="20476"/>
            <a:stretch>
              <a:fillRect/>
            </a:stretch>
          </p:blipFill>
          <p:spPr>
            <a:xfrm>
              <a:off x="352126" y="6082747"/>
              <a:ext cx="11574830" cy="662610"/>
            </a:xfrm>
            <a:custGeom>
              <a:avLst/>
              <a:gdLst>
                <a:gd name="connsiteX0" fmla="*/ 244221 w 11574830"/>
                <a:gd name="connsiteY0" fmla="*/ 0 h 662610"/>
                <a:gd name="connsiteX1" fmla="*/ 11243525 w 11574830"/>
                <a:gd name="connsiteY1" fmla="*/ 0 h 662610"/>
                <a:gd name="connsiteX2" fmla="*/ 11574830 w 11574830"/>
                <a:gd name="connsiteY2" fmla="*/ 331305 h 662610"/>
                <a:gd name="connsiteX3" fmla="*/ 11574829 w 11574830"/>
                <a:gd name="connsiteY3" fmla="*/ 331305 h 662610"/>
                <a:gd name="connsiteX4" fmla="*/ 11243524 w 11574830"/>
                <a:gd name="connsiteY4" fmla="*/ 662610 h 662610"/>
                <a:gd name="connsiteX5" fmla="*/ 244221 w 11574830"/>
                <a:gd name="connsiteY5" fmla="*/ 662609 h 662610"/>
                <a:gd name="connsiteX6" fmla="*/ 9953 w 11574830"/>
                <a:gd name="connsiteY6" fmla="*/ 565572 h 662610"/>
                <a:gd name="connsiteX7" fmla="*/ 0 w 11574830"/>
                <a:gd name="connsiteY7" fmla="*/ 553509 h 662610"/>
                <a:gd name="connsiteX8" fmla="*/ 0 w 11574830"/>
                <a:gd name="connsiteY8" fmla="*/ 109100 h 662610"/>
                <a:gd name="connsiteX9" fmla="*/ 9953 w 11574830"/>
                <a:gd name="connsiteY9" fmla="*/ 97037 h 662610"/>
                <a:gd name="connsiteX10" fmla="*/ 244221 w 11574830"/>
                <a:gd name="connsiteY10" fmla="*/ 0 h 662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574830" h="662610">
                  <a:moveTo>
                    <a:pt x="244221" y="0"/>
                  </a:moveTo>
                  <a:lnTo>
                    <a:pt x="11243525" y="0"/>
                  </a:lnTo>
                  <a:cubicBezTo>
                    <a:pt x="11426500" y="0"/>
                    <a:pt x="11574830" y="148330"/>
                    <a:pt x="11574830" y="331305"/>
                  </a:cubicBezTo>
                  <a:lnTo>
                    <a:pt x="11574829" y="331305"/>
                  </a:lnTo>
                  <a:cubicBezTo>
                    <a:pt x="11574829" y="514280"/>
                    <a:pt x="11426499" y="662610"/>
                    <a:pt x="11243524" y="662610"/>
                  </a:cubicBezTo>
                  <a:lnTo>
                    <a:pt x="244221" y="662609"/>
                  </a:lnTo>
                  <a:cubicBezTo>
                    <a:pt x="152734" y="662609"/>
                    <a:pt x="69907" y="625527"/>
                    <a:pt x="9953" y="565572"/>
                  </a:cubicBezTo>
                  <a:lnTo>
                    <a:pt x="0" y="553509"/>
                  </a:lnTo>
                  <a:lnTo>
                    <a:pt x="0" y="109100"/>
                  </a:lnTo>
                  <a:lnTo>
                    <a:pt x="9953" y="97037"/>
                  </a:lnTo>
                  <a:cubicBezTo>
                    <a:pt x="69907" y="37083"/>
                    <a:pt x="152734" y="0"/>
                    <a:pt x="244221" y="0"/>
                  </a:cubicBezTo>
                  <a:close/>
                </a:path>
              </a:pathLst>
            </a:custGeom>
          </p:spPr>
        </p:pic>
        <p:sp>
          <p:nvSpPr>
            <p:cNvPr id="47" name="자유형 46"/>
            <p:cNvSpPr/>
            <p:nvPr/>
          </p:nvSpPr>
          <p:spPr>
            <a:xfrm>
              <a:off x="265045" y="6064696"/>
              <a:ext cx="11661910" cy="385161"/>
            </a:xfrm>
            <a:custGeom>
              <a:avLst/>
              <a:gdLst>
                <a:gd name="connsiteX0" fmla="*/ 564287 w 11661910"/>
                <a:gd name="connsiteY0" fmla="*/ 0 h 385161"/>
                <a:gd name="connsiteX1" fmla="*/ 564297 w 11661910"/>
                <a:gd name="connsiteY1" fmla="*/ 1 h 385161"/>
                <a:gd name="connsiteX2" fmla="*/ 11579364 w 11661910"/>
                <a:gd name="connsiteY2" fmla="*/ 1 h 385161"/>
                <a:gd name="connsiteX3" fmla="*/ 11661909 w 11661910"/>
                <a:gd name="connsiteY3" fmla="*/ 82546 h 385161"/>
                <a:gd name="connsiteX4" fmla="*/ 11661909 w 11661910"/>
                <a:gd name="connsiteY4" fmla="*/ 138395 h 385161"/>
                <a:gd name="connsiteX5" fmla="*/ 11655987 w 11661910"/>
                <a:gd name="connsiteY5" fmla="*/ 167727 h 385161"/>
                <a:gd name="connsiteX6" fmla="*/ 11661910 w 11661910"/>
                <a:gd name="connsiteY6" fmla="*/ 197065 h 385161"/>
                <a:gd name="connsiteX7" fmla="*/ 11473814 w 11661910"/>
                <a:gd name="connsiteY7" fmla="*/ 385161 h 385161"/>
                <a:gd name="connsiteX8" fmla="*/ 11300499 w 11661910"/>
                <a:gd name="connsiteY8" fmla="*/ 270281 h 385161"/>
                <a:gd name="connsiteX9" fmla="*/ 11290538 w 11661910"/>
                <a:gd name="connsiteY9" fmla="*/ 220940 h 385161"/>
                <a:gd name="connsiteX10" fmla="*/ 11280899 w 11661910"/>
                <a:gd name="connsiteY10" fmla="*/ 220940 h 385161"/>
                <a:gd name="connsiteX11" fmla="*/ 11270938 w 11661910"/>
                <a:gd name="connsiteY11" fmla="*/ 270281 h 385161"/>
                <a:gd name="connsiteX12" fmla="*/ 11097623 w 11661910"/>
                <a:gd name="connsiteY12" fmla="*/ 385161 h 385161"/>
                <a:gd name="connsiteX13" fmla="*/ 10924308 w 11661910"/>
                <a:gd name="connsiteY13" fmla="*/ 270281 h 385161"/>
                <a:gd name="connsiteX14" fmla="*/ 10914347 w 11661910"/>
                <a:gd name="connsiteY14" fmla="*/ 220940 h 385161"/>
                <a:gd name="connsiteX15" fmla="*/ 10904708 w 11661910"/>
                <a:gd name="connsiteY15" fmla="*/ 220940 h 385161"/>
                <a:gd name="connsiteX16" fmla="*/ 10894747 w 11661910"/>
                <a:gd name="connsiteY16" fmla="*/ 270281 h 385161"/>
                <a:gd name="connsiteX17" fmla="*/ 10721432 w 11661910"/>
                <a:gd name="connsiteY17" fmla="*/ 385161 h 385161"/>
                <a:gd name="connsiteX18" fmla="*/ 10548117 w 11661910"/>
                <a:gd name="connsiteY18" fmla="*/ 270281 h 385161"/>
                <a:gd name="connsiteX19" fmla="*/ 10538156 w 11661910"/>
                <a:gd name="connsiteY19" fmla="*/ 220940 h 385161"/>
                <a:gd name="connsiteX20" fmla="*/ 10528518 w 11661910"/>
                <a:gd name="connsiteY20" fmla="*/ 220940 h 385161"/>
                <a:gd name="connsiteX21" fmla="*/ 10518557 w 11661910"/>
                <a:gd name="connsiteY21" fmla="*/ 270281 h 385161"/>
                <a:gd name="connsiteX22" fmla="*/ 10345242 w 11661910"/>
                <a:gd name="connsiteY22" fmla="*/ 385161 h 385161"/>
                <a:gd name="connsiteX23" fmla="*/ 10171927 w 11661910"/>
                <a:gd name="connsiteY23" fmla="*/ 270281 h 385161"/>
                <a:gd name="connsiteX24" fmla="*/ 10161966 w 11661910"/>
                <a:gd name="connsiteY24" fmla="*/ 220940 h 385161"/>
                <a:gd name="connsiteX25" fmla="*/ 10152327 w 11661910"/>
                <a:gd name="connsiteY25" fmla="*/ 220940 h 385161"/>
                <a:gd name="connsiteX26" fmla="*/ 10142366 w 11661910"/>
                <a:gd name="connsiteY26" fmla="*/ 270281 h 385161"/>
                <a:gd name="connsiteX27" fmla="*/ 9969051 w 11661910"/>
                <a:gd name="connsiteY27" fmla="*/ 385161 h 385161"/>
                <a:gd name="connsiteX28" fmla="*/ 9795736 w 11661910"/>
                <a:gd name="connsiteY28" fmla="*/ 270281 h 385161"/>
                <a:gd name="connsiteX29" fmla="*/ 9785775 w 11661910"/>
                <a:gd name="connsiteY29" fmla="*/ 220940 h 385161"/>
                <a:gd name="connsiteX30" fmla="*/ 9776136 w 11661910"/>
                <a:gd name="connsiteY30" fmla="*/ 220940 h 385161"/>
                <a:gd name="connsiteX31" fmla="*/ 9766175 w 11661910"/>
                <a:gd name="connsiteY31" fmla="*/ 270281 h 385161"/>
                <a:gd name="connsiteX32" fmla="*/ 9592860 w 11661910"/>
                <a:gd name="connsiteY32" fmla="*/ 385161 h 385161"/>
                <a:gd name="connsiteX33" fmla="*/ 9419545 w 11661910"/>
                <a:gd name="connsiteY33" fmla="*/ 270281 h 385161"/>
                <a:gd name="connsiteX34" fmla="*/ 9409584 w 11661910"/>
                <a:gd name="connsiteY34" fmla="*/ 220940 h 385161"/>
                <a:gd name="connsiteX35" fmla="*/ 9399945 w 11661910"/>
                <a:gd name="connsiteY35" fmla="*/ 220940 h 385161"/>
                <a:gd name="connsiteX36" fmla="*/ 9389984 w 11661910"/>
                <a:gd name="connsiteY36" fmla="*/ 270281 h 385161"/>
                <a:gd name="connsiteX37" fmla="*/ 9216669 w 11661910"/>
                <a:gd name="connsiteY37" fmla="*/ 385161 h 385161"/>
                <a:gd name="connsiteX38" fmla="*/ 9043354 w 11661910"/>
                <a:gd name="connsiteY38" fmla="*/ 270281 h 385161"/>
                <a:gd name="connsiteX39" fmla="*/ 9033393 w 11661910"/>
                <a:gd name="connsiteY39" fmla="*/ 220940 h 385161"/>
                <a:gd name="connsiteX40" fmla="*/ 9023754 w 11661910"/>
                <a:gd name="connsiteY40" fmla="*/ 220940 h 385161"/>
                <a:gd name="connsiteX41" fmla="*/ 9013793 w 11661910"/>
                <a:gd name="connsiteY41" fmla="*/ 270281 h 385161"/>
                <a:gd name="connsiteX42" fmla="*/ 8840478 w 11661910"/>
                <a:gd name="connsiteY42" fmla="*/ 385161 h 385161"/>
                <a:gd name="connsiteX43" fmla="*/ 8667163 w 11661910"/>
                <a:gd name="connsiteY43" fmla="*/ 270281 h 385161"/>
                <a:gd name="connsiteX44" fmla="*/ 8657202 w 11661910"/>
                <a:gd name="connsiteY44" fmla="*/ 220940 h 385161"/>
                <a:gd name="connsiteX45" fmla="*/ 8647563 w 11661910"/>
                <a:gd name="connsiteY45" fmla="*/ 220940 h 385161"/>
                <a:gd name="connsiteX46" fmla="*/ 8637602 w 11661910"/>
                <a:gd name="connsiteY46" fmla="*/ 270281 h 385161"/>
                <a:gd name="connsiteX47" fmla="*/ 8464287 w 11661910"/>
                <a:gd name="connsiteY47" fmla="*/ 385161 h 385161"/>
                <a:gd name="connsiteX48" fmla="*/ 8290972 w 11661910"/>
                <a:gd name="connsiteY48" fmla="*/ 270281 h 385161"/>
                <a:gd name="connsiteX49" fmla="*/ 8281011 w 11661910"/>
                <a:gd name="connsiteY49" fmla="*/ 220940 h 385161"/>
                <a:gd name="connsiteX50" fmla="*/ 8271373 w 11661910"/>
                <a:gd name="connsiteY50" fmla="*/ 220940 h 385161"/>
                <a:gd name="connsiteX51" fmla="*/ 8261412 w 11661910"/>
                <a:gd name="connsiteY51" fmla="*/ 270281 h 385161"/>
                <a:gd name="connsiteX52" fmla="*/ 8088097 w 11661910"/>
                <a:gd name="connsiteY52" fmla="*/ 385161 h 385161"/>
                <a:gd name="connsiteX53" fmla="*/ 7914782 w 11661910"/>
                <a:gd name="connsiteY53" fmla="*/ 270281 h 385161"/>
                <a:gd name="connsiteX54" fmla="*/ 7904821 w 11661910"/>
                <a:gd name="connsiteY54" fmla="*/ 220940 h 385161"/>
                <a:gd name="connsiteX55" fmla="*/ 7895182 w 11661910"/>
                <a:gd name="connsiteY55" fmla="*/ 220940 h 385161"/>
                <a:gd name="connsiteX56" fmla="*/ 7885220 w 11661910"/>
                <a:gd name="connsiteY56" fmla="*/ 270281 h 385161"/>
                <a:gd name="connsiteX57" fmla="*/ 7711906 w 11661910"/>
                <a:gd name="connsiteY57" fmla="*/ 385161 h 385161"/>
                <a:gd name="connsiteX58" fmla="*/ 7538591 w 11661910"/>
                <a:gd name="connsiteY58" fmla="*/ 270281 h 385161"/>
                <a:gd name="connsiteX59" fmla="*/ 7528630 w 11661910"/>
                <a:gd name="connsiteY59" fmla="*/ 220940 h 385161"/>
                <a:gd name="connsiteX60" fmla="*/ 7518991 w 11661910"/>
                <a:gd name="connsiteY60" fmla="*/ 220940 h 385161"/>
                <a:gd name="connsiteX61" fmla="*/ 7509029 w 11661910"/>
                <a:gd name="connsiteY61" fmla="*/ 270281 h 385161"/>
                <a:gd name="connsiteX62" fmla="*/ 7335715 w 11661910"/>
                <a:gd name="connsiteY62" fmla="*/ 385161 h 385161"/>
                <a:gd name="connsiteX63" fmla="*/ 7162400 w 11661910"/>
                <a:gd name="connsiteY63" fmla="*/ 270281 h 385161"/>
                <a:gd name="connsiteX64" fmla="*/ 7152439 w 11661910"/>
                <a:gd name="connsiteY64" fmla="*/ 220940 h 385161"/>
                <a:gd name="connsiteX65" fmla="*/ 7142800 w 11661910"/>
                <a:gd name="connsiteY65" fmla="*/ 220940 h 385161"/>
                <a:gd name="connsiteX66" fmla="*/ 7132838 w 11661910"/>
                <a:gd name="connsiteY66" fmla="*/ 270281 h 385161"/>
                <a:gd name="connsiteX67" fmla="*/ 6959524 w 11661910"/>
                <a:gd name="connsiteY67" fmla="*/ 385161 h 385161"/>
                <a:gd name="connsiteX68" fmla="*/ 6786209 w 11661910"/>
                <a:gd name="connsiteY68" fmla="*/ 270281 h 385161"/>
                <a:gd name="connsiteX69" fmla="*/ 6776248 w 11661910"/>
                <a:gd name="connsiteY69" fmla="*/ 220940 h 385161"/>
                <a:gd name="connsiteX70" fmla="*/ 6766609 w 11661910"/>
                <a:gd name="connsiteY70" fmla="*/ 220940 h 385161"/>
                <a:gd name="connsiteX71" fmla="*/ 6756647 w 11661910"/>
                <a:gd name="connsiteY71" fmla="*/ 270281 h 385161"/>
                <a:gd name="connsiteX72" fmla="*/ 6583333 w 11661910"/>
                <a:gd name="connsiteY72" fmla="*/ 385161 h 385161"/>
                <a:gd name="connsiteX73" fmla="*/ 6410018 w 11661910"/>
                <a:gd name="connsiteY73" fmla="*/ 270281 h 385161"/>
                <a:gd name="connsiteX74" fmla="*/ 6400057 w 11661910"/>
                <a:gd name="connsiteY74" fmla="*/ 220940 h 385161"/>
                <a:gd name="connsiteX75" fmla="*/ 6390418 w 11661910"/>
                <a:gd name="connsiteY75" fmla="*/ 220940 h 385161"/>
                <a:gd name="connsiteX76" fmla="*/ 6380456 w 11661910"/>
                <a:gd name="connsiteY76" fmla="*/ 270281 h 385161"/>
                <a:gd name="connsiteX77" fmla="*/ 6207142 w 11661910"/>
                <a:gd name="connsiteY77" fmla="*/ 385161 h 385161"/>
                <a:gd name="connsiteX78" fmla="*/ 6033827 w 11661910"/>
                <a:gd name="connsiteY78" fmla="*/ 270281 h 385161"/>
                <a:gd name="connsiteX79" fmla="*/ 6023866 w 11661910"/>
                <a:gd name="connsiteY79" fmla="*/ 220940 h 385161"/>
                <a:gd name="connsiteX80" fmla="*/ 6014228 w 11661910"/>
                <a:gd name="connsiteY80" fmla="*/ 220940 h 385161"/>
                <a:gd name="connsiteX81" fmla="*/ 6004266 w 11661910"/>
                <a:gd name="connsiteY81" fmla="*/ 270281 h 385161"/>
                <a:gd name="connsiteX82" fmla="*/ 5830952 w 11661910"/>
                <a:gd name="connsiteY82" fmla="*/ 385161 h 385161"/>
                <a:gd name="connsiteX83" fmla="*/ 5657637 w 11661910"/>
                <a:gd name="connsiteY83" fmla="*/ 270281 h 385161"/>
                <a:gd name="connsiteX84" fmla="*/ 5647676 w 11661910"/>
                <a:gd name="connsiteY84" fmla="*/ 220940 h 385161"/>
                <a:gd name="connsiteX85" fmla="*/ 5638037 w 11661910"/>
                <a:gd name="connsiteY85" fmla="*/ 220940 h 385161"/>
                <a:gd name="connsiteX86" fmla="*/ 5628075 w 11661910"/>
                <a:gd name="connsiteY86" fmla="*/ 270281 h 385161"/>
                <a:gd name="connsiteX87" fmla="*/ 5454761 w 11661910"/>
                <a:gd name="connsiteY87" fmla="*/ 385161 h 385161"/>
                <a:gd name="connsiteX88" fmla="*/ 5281447 w 11661910"/>
                <a:gd name="connsiteY88" fmla="*/ 270281 h 385161"/>
                <a:gd name="connsiteX89" fmla="*/ 5271486 w 11661910"/>
                <a:gd name="connsiteY89" fmla="*/ 220940 h 385161"/>
                <a:gd name="connsiteX90" fmla="*/ 5261846 w 11661910"/>
                <a:gd name="connsiteY90" fmla="*/ 220940 h 385161"/>
                <a:gd name="connsiteX91" fmla="*/ 5251885 w 11661910"/>
                <a:gd name="connsiteY91" fmla="*/ 270281 h 385161"/>
                <a:gd name="connsiteX92" fmla="*/ 5078570 w 11661910"/>
                <a:gd name="connsiteY92" fmla="*/ 385161 h 385161"/>
                <a:gd name="connsiteX93" fmla="*/ 4905256 w 11661910"/>
                <a:gd name="connsiteY93" fmla="*/ 270281 h 385161"/>
                <a:gd name="connsiteX94" fmla="*/ 4895295 w 11661910"/>
                <a:gd name="connsiteY94" fmla="*/ 220940 h 385161"/>
                <a:gd name="connsiteX95" fmla="*/ 4885656 w 11661910"/>
                <a:gd name="connsiteY95" fmla="*/ 220940 h 385161"/>
                <a:gd name="connsiteX96" fmla="*/ 4875694 w 11661910"/>
                <a:gd name="connsiteY96" fmla="*/ 270281 h 385161"/>
                <a:gd name="connsiteX97" fmla="*/ 4702380 w 11661910"/>
                <a:gd name="connsiteY97" fmla="*/ 385161 h 385161"/>
                <a:gd name="connsiteX98" fmla="*/ 4529065 w 11661910"/>
                <a:gd name="connsiteY98" fmla="*/ 270281 h 385161"/>
                <a:gd name="connsiteX99" fmla="*/ 4519103 w 11661910"/>
                <a:gd name="connsiteY99" fmla="*/ 220940 h 385161"/>
                <a:gd name="connsiteX100" fmla="*/ 4509464 w 11661910"/>
                <a:gd name="connsiteY100" fmla="*/ 220940 h 385161"/>
                <a:gd name="connsiteX101" fmla="*/ 4499502 w 11661910"/>
                <a:gd name="connsiteY101" fmla="*/ 270281 h 385161"/>
                <a:gd name="connsiteX102" fmla="*/ 4326188 w 11661910"/>
                <a:gd name="connsiteY102" fmla="*/ 385161 h 385161"/>
                <a:gd name="connsiteX103" fmla="*/ 4152874 w 11661910"/>
                <a:gd name="connsiteY103" fmla="*/ 270281 h 385161"/>
                <a:gd name="connsiteX104" fmla="*/ 4142914 w 11661910"/>
                <a:gd name="connsiteY104" fmla="*/ 220940 h 385161"/>
                <a:gd name="connsiteX105" fmla="*/ 4133273 w 11661910"/>
                <a:gd name="connsiteY105" fmla="*/ 220940 h 385161"/>
                <a:gd name="connsiteX106" fmla="*/ 4123312 w 11661910"/>
                <a:gd name="connsiteY106" fmla="*/ 270281 h 385161"/>
                <a:gd name="connsiteX107" fmla="*/ 3949998 w 11661910"/>
                <a:gd name="connsiteY107" fmla="*/ 385161 h 385161"/>
                <a:gd name="connsiteX108" fmla="*/ 3776685 w 11661910"/>
                <a:gd name="connsiteY108" fmla="*/ 270281 h 385161"/>
                <a:gd name="connsiteX109" fmla="*/ 3766725 w 11661910"/>
                <a:gd name="connsiteY109" fmla="*/ 220940 h 385161"/>
                <a:gd name="connsiteX110" fmla="*/ 3757086 w 11661910"/>
                <a:gd name="connsiteY110" fmla="*/ 220940 h 385161"/>
                <a:gd name="connsiteX111" fmla="*/ 3747125 w 11661910"/>
                <a:gd name="connsiteY111" fmla="*/ 270281 h 385161"/>
                <a:gd name="connsiteX112" fmla="*/ 3573811 w 11661910"/>
                <a:gd name="connsiteY112" fmla="*/ 385161 h 385161"/>
                <a:gd name="connsiteX113" fmla="*/ 3400496 w 11661910"/>
                <a:gd name="connsiteY113" fmla="*/ 270281 h 385161"/>
                <a:gd name="connsiteX114" fmla="*/ 3390535 w 11661910"/>
                <a:gd name="connsiteY114" fmla="*/ 220940 h 385161"/>
                <a:gd name="connsiteX115" fmla="*/ 3380896 w 11661910"/>
                <a:gd name="connsiteY115" fmla="*/ 220940 h 385161"/>
                <a:gd name="connsiteX116" fmla="*/ 3370934 w 11661910"/>
                <a:gd name="connsiteY116" fmla="*/ 270281 h 385161"/>
                <a:gd name="connsiteX117" fmla="*/ 3197619 w 11661910"/>
                <a:gd name="connsiteY117" fmla="*/ 385161 h 385161"/>
                <a:gd name="connsiteX118" fmla="*/ 3024304 w 11661910"/>
                <a:gd name="connsiteY118" fmla="*/ 270281 h 385161"/>
                <a:gd name="connsiteX119" fmla="*/ 3014343 w 11661910"/>
                <a:gd name="connsiteY119" fmla="*/ 220940 h 385161"/>
                <a:gd name="connsiteX120" fmla="*/ 3004704 w 11661910"/>
                <a:gd name="connsiteY120" fmla="*/ 220940 h 385161"/>
                <a:gd name="connsiteX121" fmla="*/ 2994743 w 11661910"/>
                <a:gd name="connsiteY121" fmla="*/ 270281 h 385161"/>
                <a:gd name="connsiteX122" fmla="*/ 2821429 w 11661910"/>
                <a:gd name="connsiteY122" fmla="*/ 385161 h 385161"/>
                <a:gd name="connsiteX123" fmla="*/ 2648115 w 11661910"/>
                <a:gd name="connsiteY123" fmla="*/ 270281 h 385161"/>
                <a:gd name="connsiteX124" fmla="*/ 2638154 w 11661910"/>
                <a:gd name="connsiteY124" fmla="*/ 220940 h 385161"/>
                <a:gd name="connsiteX125" fmla="*/ 2628515 w 11661910"/>
                <a:gd name="connsiteY125" fmla="*/ 220940 h 385161"/>
                <a:gd name="connsiteX126" fmla="*/ 2618554 w 11661910"/>
                <a:gd name="connsiteY126" fmla="*/ 270281 h 385161"/>
                <a:gd name="connsiteX127" fmla="*/ 2445240 w 11661910"/>
                <a:gd name="connsiteY127" fmla="*/ 385161 h 385161"/>
                <a:gd name="connsiteX128" fmla="*/ 2271924 w 11661910"/>
                <a:gd name="connsiteY128" fmla="*/ 270281 h 385161"/>
                <a:gd name="connsiteX129" fmla="*/ 2261962 w 11661910"/>
                <a:gd name="connsiteY129" fmla="*/ 220940 h 385161"/>
                <a:gd name="connsiteX130" fmla="*/ 2252324 w 11661910"/>
                <a:gd name="connsiteY130" fmla="*/ 220940 h 385161"/>
                <a:gd name="connsiteX131" fmla="*/ 2242362 w 11661910"/>
                <a:gd name="connsiteY131" fmla="*/ 270281 h 385161"/>
                <a:gd name="connsiteX132" fmla="*/ 2069048 w 11661910"/>
                <a:gd name="connsiteY132" fmla="*/ 385161 h 385161"/>
                <a:gd name="connsiteX133" fmla="*/ 1895732 w 11661910"/>
                <a:gd name="connsiteY133" fmla="*/ 270281 h 385161"/>
                <a:gd name="connsiteX134" fmla="*/ 1885772 w 11661910"/>
                <a:gd name="connsiteY134" fmla="*/ 220940 h 385161"/>
                <a:gd name="connsiteX135" fmla="*/ 1876132 w 11661910"/>
                <a:gd name="connsiteY135" fmla="*/ 220940 h 385161"/>
                <a:gd name="connsiteX136" fmla="*/ 1866172 w 11661910"/>
                <a:gd name="connsiteY136" fmla="*/ 270281 h 385161"/>
                <a:gd name="connsiteX137" fmla="*/ 1692856 w 11661910"/>
                <a:gd name="connsiteY137" fmla="*/ 385161 h 385161"/>
                <a:gd name="connsiteX138" fmla="*/ 1519541 w 11661910"/>
                <a:gd name="connsiteY138" fmla="*/ 270281 h 385161"/>
                <a:gd name="connsiteX139" fmla="*/ 1509580 w 11661910"/>
                <a:gd name="connsiteY139" fmla="*/ 220940 h 385161"/>
                <a:gd name="connsiteX140" fmla="*/ 1499942 w 11661910"/>
                <a:gd name="connsiteY140" fmla="*/ 220940 h 385161"/>
                <a:gd name="connsiteX141" fmla="*/ 1489981 w 11661910"/>
                <a:gd name="connsiteY141" fmla="*/ 270281 h 385161"/>
                <a:gd name="connsiteX142" fmla="*/ 1316666 w 11661910"/>
                <a:gd name="connsiteY142" fmla="*/ 385161 h 385161"/>
                <a:gd name="connsiteX143" fmla="*/ 1143352 w 11661910"/>
                <a:gd name="connsiteY143" fmla="*/ 270281 h 385161"/>
                <a:gd name="connsiteX144" fmla="*/ 1133390 w 11661910"/>
                <a:gd name="connsiteY144" fmla="*/ 220940 h 385161"/>
                <a:gd name="connsiteX145" fmla="*/ 1123751 w 11661910"/>
                <a:gd name="connsiteY145" fmla="*/ 220940 h 385161"/>
                <a:gd name="connsiteX146" fmla="*/ 1113790 w 11661910"/>
                <a:gd name="connsiteY146" fmla="*/ 270281 h 385161"/>
                <a:gd name="connsiteX147" fmla="*/ 940475 w 11661910"/>
                <a:gd name="connsiteY147" fmla="*/ 385161 h 385161"/>
                <a:gd name="connsiteX148" fmla="*/ 767161 w 11661910"/>
                <a:gd name="connsiteY148" fmla="*/ 270281 h 385161"/>
                <a:gd name="connsiteX149" fmla="*/ 757200 w 11661910"/>
                <a:gd name="connsiteY149" fmla="*/ 220940 h 385161"/>
                <a:gd name="connsiteX150" fmla="*/ 745752 w 11661910"/>
                <a:gd name="connsiteY150" fmla="*/ 220940 h 385161"/>
                <a:gd name="connsiteX151" fmla="*/ 737601 w 11661910"/>
                <a:gd name="connsiteY151" fmla="*/ 261312 h 385161"/>
                <a:gd name="connsiteX152" fmla="*/ 564287 w 11661910"/>
                <a:gd name="connsiteY152" fmla="*/ 376192 h 385161"/>
                <a:gd name="connsiteX153" fmla="*/ 390972 w 11661910"/>
                <a:gd name="connsiteY153" fmla="*/ 261312 h 385161"/>
                <a:gd name="connsiteX154" fmla="*/ 382822 w 11661910"/>
                <a:gd name="connsiteY154" fmla="*/ 220940 h 385161"/>
                <a:gd name="connsiteX155" fmla="*/ 371372 w 11661910"/>
                <a:gd name="connsiteY155" fmla="*/ 220940 h 385161"/>
                <a:gd name="connsiteX156" fmla="*/ 361411 w 11661910"/>
                <a:gd name="connsiteY156" fmla="*/ 270281 h 385161"/>
                <a:gd name="connsiteX157" fmla="*/ 188096 w 11661910"/>
                <a:gd name="connsiteY157" fmla="*/ 385161 h 385161"/>
                <a:gd name="connsiteX158" fmla="*/ 0 w 11661910"/>
                <a:gd name="connsiteY158" fmla="*/ 197065 h 385161"/>
                <a:gd name="connsiteX159" fmla="*/ 5923 w 11661910"/>
                <a:gd name="connsiteY159" fmla="*/ 167727 h 385161"/>
                <a:gd name="connsiteX160" fmla="*/ 1 w 11661910"/>
                <a:gd name="connsiteY160" fmla="*/ 138395 h 385161"/>
                <a:gd name="connsiteX161" fmla="*/ 1 w 11661910"/>
                <a:gd name="connsiteY161" fmla="*/ 82546 h 385161"/>
                <a:gd name="connsiteX162" fmla="*/ 82546 w 11661910"/>
                <a:gd name="connsiteY162" fmla="*/ 1 h 385161"/>
                <a:gd name="connsiteX163" fmla="*/ 564277 w 11661910"/>
                <a:gd name="connsiteY163" fmla="*/ 1 h 385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</a:cxnLst>
              <a:rect l="l" t="t" r="r" b="b"/>
              <a:pathLst>
                <a:path w="11661910" h="385161">
                  <a:moveTo>
                    <a:pt x="564287" y="0"/>
                  </a:moveTo>
                  <a:lnTo>
                    <a:pt x="564297" y="1"/>
                  </a:lnTo>
                  <a:lnTo>
                    <a:pt x="11579364" y="1"/>
                  </a:lnTo>
                  <a:cubicBezTo>
                    <a:pt x="11624952" y="1"/>
                    <a:pt x="11661909" y="36958"/>
                    <a:pt x="11661909" y="82546"/>
                  </a:cubicBezTo>
                  <a:lnTo>
                    <a:pt x="11661909" y="138395"/>
                  </a:lnTo>
                  <a:lnTo>
                    <a:pt x="11655987" y="167727"/>
                  </a:lnTo>
                  <a:lnTo>
                    <a:pt x="11661910" y="197065"/>
                  </a:lnTo>
                  <a:cubicBezTo>
                    <a:pt x="11661910" y="300948"/>
                    <a:pt x="11577697" y="385161"/>
                    <a:pt x="11473814" y="385161"/>
                  </a:cubicBezTo>
                  <a:cubicBezTo>
                    <a:pt x="11395902" y="385161"/>
                    <a:pt x="11329054" y="337791"/>
                    <a:pt x="11300499" y="270281"/>
                  </a:cubicBezTo>
                  <a:lnTo>
                    <a:pt x="11290538" y="220940"/>
                  </a:lnTo>
                  <a:lnTo>
                    <a:pt x="11280899" y="220940"/>
                  </a:lnTo>
                  <a:lnTo>
                    <a:pt x="11270938" y="270281"/>
                  </a:lnTo>
                  <a:cubicBezTo>
                    <a:pt x="11242383" y="337791"/>
                    <a:pt x="11175535" y="385161"/>
                    <a:pt x="11097623" y="385161"/>
                  </a:cubicBezTo>
                  <a:cubicBezTo>
                    <a:pt x="11019711" y="385161"/>
                    <a:pt x="10952863" y="337791"/>
                    <a:pt x="10924308" y="270281"/>
                  </a:cubicBezTo>
                  <a:lnTo>
                    <a:pt x="10914347" y="220940"/>
                  </a:lnTo>
                  <a:lnTo>
                    <a:pt x="10904708" y="220940"/>
                  </a:lnTo>
                  <a:lnTo>
                    <a:pt x="10894747" y="270281"/>
                  </a:lnTo>
                  <a:cubicBezTo>
                    <a:pt x="10866192" y="337791"/>
                    <a:pt x="10799344" y="385161"/>
                    <a:pt x="10721432" y="385161"/>
                  </a:cubicBezTo>
                  <a:cubicBezTo>
                    <a:pt x="10643520" y="385161"/>
                    <a:pt x="10576672" y="337791"/>
                    <a:pt x="10548117" y="270281"/>
                  </a:cubicBezTo>
                  <a:lnTo>
                    <a:pt x="10538156" y="220940"/>
                  </a:lnTo>
                  <a:lnTo>
                    <a:pt x="10528518" y="220940"/>
                  </a:lnTo>
                  <a:lnTo>
                    <a:pt x="10518557" y="270281"/>
                  </a:lnTo>
                  <a:cubicBezTo>
                    <a:pt x="10490002" y="337791"/>
                    <a:pt x="10423154" y="385161"/>
                    <a:pt x="10345242" y="385161"/>
                  </a:cubicBezTo>
                  <a:cubicBezTo>
                    <a:pt x="10267330" y="385161"/>
                    <a:pt x="10200482" y="337791"/>
                    <a:pt x="10171927" y="270281"/>
                  </a:cubicBezTo>
                  <a:lnTo>
                    <a:pt x="10161966" y="220940"/>
                  </a:lnTo>
                  <a:lnTo>
                    <a:pt x="10152327" y="220940"/>
                  </a:lnTo>
                  <a:lnTo>
                    <a:pt x="10142366" y="270281"/>
                  </a:lnTo>
                  <a:cubicBezTo>
                    <a:pt x="10113811" y="337791"/>
                    <a:pt x="10046963" y="385161"/>
                    <a:pt x="9969051" y="385161"/>
                  </a:cubicBezTo>
                  <a:cubicBezTo>
                    <a:pt x="9891139" y="385161"/>
                    <a:pt x="9824291" y="337791"/>
                    <a:pt x="9795736" y="270281"/>
                  </a:cubicBezTo>
                  <a:lnTo>
                    <a:pt x="9785775" y="220940"/>
                  </a:lnTo>
                  <a:lnTo>
                    <a:pt x="9776136" y="220940"/>
                  </a:lnTo>
                  <a:lnTo>
                    <a:pt x="9766175" y="270281"/>
                  </a:lnTo>
                  <a:cubicBezTo>
                    <a:pt x="9737620" y="337791"/>
                    <a:pt x="9670772" y="385161"/>
                    <a:pt x="9592860" y="385161"/>
                  </a:cubicBezTo>
                  <a:cubicBezTo>
                    <a:pt x="9514948" y="385161"/>
                    <a:pt x="9448100" y="337791"/>
                    <a:pt x="9419545" y="270281"/>
                  </a:cubicBezTo>
                  <a:lnTo>
                    <a:pt x="9409584" y="220940"/>
                  </a:lnTo>
                  <a:lnTo>
                    <a:pt x="9399945" y="220940"/>
                  </a:lnTo>
                  <a:lnTo>
                    <a:pt x="9389984" y="270281"/>
                  </a:lnTo>
                  <a:cubicBezTo>
                    <a:pt x="9361429" y="337791"/>
                    <a:pt x="9294581" y="385161"/>
                    <a:pt x="9216669" y="385161"/>
                  </a:cubicBezTo>
                  <a:cubicBezTo>
                    <a:pt x="9138757" y="385161"/>
                    <a:pt x="9071909" y="337791"/>
                    <a:pt x="9043354" y="270281"/>
                  </a:cubicBezTo>
                  <a:lnTo>
                    <a:pt x="9033393" y="220940"/>
                  </a:lnTo>
                  <a:lnTo>
                    <a:pt x="9023754" y="220940"/>
                  </a:lnTo>
                  <a:lnTo>
                    <a:pt x="9013793" y="270281"/>
                  </a:lnTo>
                  <a:cubicBezTo>
                    <a:pt x="8985238" y="337791"/>
                    <a:pt x="8918390" y="385161"/>
                    <a:pt x="8840478" y="385161"/>
                  </a:cubicBezTo>
                  <a:cubicBezTo>
                    <a:pt x="8762566" y="385161"/>
                    <a:pt x="8695718" y="337791"/>
                    <a:pt x="8667163" y="270281"/>
                  </a:cubicBezTo>
                  <a:lnTo>
                    <a:pt x="8657202" y="220940"/>
                  </a:lnTo>
                  <a:lnTo>
                    <a:pt x="8647563" y="220940"/>
                  </a:lnTo>
                  <a:lnTo>
                    <a:pt x="8637602" y="270281"/>
                  </a:lnTo>
                  <a:cubicBezTo>
                    <a:pt x="8609047" y="337791"/>
                    <a:pt x="8542199" y="385161"/>
                    <a:pt x="8464287" y="385161"/>
                  </a:cubicBezTo>
                  <a:cubicBezTo>
                    <a:pt x="8386375" y="385161"/>
                    <a:pt x="8319527" y="337791"/>
                    <a:pt x="8290972" y="270281"/>
                  </a:cubicBezTo>
                  <a:lnTo>
                    <a:pt x="8281011" y="220940"/>
                  </a:lnTo>
                  <a:lnTo>
                    <a:pt x="8271373" y="220940"/>
                  </a:lnTo>
                  <a:lnTo>
                    <a:pt x="8261412" y="270281"/>
                  </a:lnTo>
                  <a:cubicBezTo>
                    <a:pt x="8232857" y="337791"/>
                    <a:pt x="8166009" y="385161"/>
                    <a:pt x="8088097" y="385161"/>
                  </a:cubicBezTo>
                  <a:cubicBezTo>
                    <a:pt x="8010184" y="385161"/>
                    <a:pt x="7943337" y="337791"/>
                    <a:pt x="7914782" y="270281"/>
                  </a:cubicBezTo>
                  <a:lnTo>
                    <a:pt x="7904821" y="220940"/>
                  </a:lnTo>
                  <a:lnTo>
                    <a:pt x="7895182" y="220940"/>
                  </a:lnTo>
                  <a:lnTo>
                    <a:pt x="7885220" y="270281"/>
                  </a:lnTo>
                  <a:cubicBezTo>
                    <a:pt x="7856666" y="337791"/>
                    <a:pt x="7789818" y="385161"/>
                    <a:pt x="7711906" y="385161"/>
                  </a:cubicBezTo>
                  <a:cubicBezTo>
                    <a:pt x="7633993" y="385161"/>
                    <a:pt x="7567146" y="337791"/>
                    <a:pt x="7538591" y="270281"/>
                  </a:cubicBezTo>
                  <a:lnTo>
                    <a:pt x="7528630" y="220940"/>
                  </a:lnTo>
                  <a:lnTo>
                    <a:pt x="7518991" y="220940"/>
                  </a:lnTo>
                  <a:lnTo>
                    <a:pt x="7509029" y="270281"/>
                  </a:lnTo>
                  <a:cubicBezTo>
                    <a:pt x="7480475" y="337791"/>
                    <a:pt x="7413627" y="385161"/>
                    <a:pt x="7335715" y="385161"/>
                  </a:cubicBezTo>
                  <a:cubicBezTo>
                    <a:pt x="7257802" y="385161"/>
                    <a:pt x="7190955" y="337791"/>
                    <a:pt x="7162400" y="270281"/>
                  </a:cubicBezTo>
                  <a:lnTo>
                    <a:pt x="7152439" y="220940"/>
                  </a:lnTo>
                  <a:lnTo>
                    <a:pt x="7142800" y="220940"/>
                  </a:lnTo>
                  <a:lnTo>
                    <a:pt x="7132838" y="270281"/>
                  </a:lnTo>
                  <a:cubicBezTo>
                    <a:pt x="7104284" y="337791"/>
                    <a:pt x="7037436" y="385161"/>
                    <a:pt x="6959524" y="385161"/>
                  </a:cubicBezTo>
                  <a:cubicBezTo>
                    <a:pt x="6881612" y="385161"/>
                    <a:pt x="6814764" y="337791"/>
                    <a:pt x="6786209" y="270281"/>
                  </a:cubicBezTo>
                  <a:lnTo>
                    <a:pt x="6776248" y="220940"/>
                  </a:lnTo>
                  <a:lnTo>
                    <a:pt x="6766609" y="220940"/>
                  </a:lnTo>
                  <a:lnTo>
                    <a:pt x="6756647" y="270281"/>
                  </a:lnTo>
                  <a:cubicBezTo>
                    <a:pt x="6728093" y="337791"/>
                    <a:pt x="6661245" y="385161"/>
                    <a:pt x="6583333" y="385161"/>
                  </a:cubicBezTo>
                  <a:cubicBezTo>
                    <a:pt x="6505420" y="385161"/>
                    <a:pt x="6438573" y="337791"/>
                    <a:pt x="6410018" y="270281"/>
                  </a:cubicBezTo>
                  <a:lnTo>
                    <a:pt x="6400057" y="220940"/>
                  </a:lnTo>
                  <a:lnTo>
                    <a:pt x="6390418" y="220940"/>
                  </a:lnTo>
                  <a:lnTo>
                    <a:pt x="6380456" y="270281"/>
                  </a:lnTo>
                  <a:cubicBezTo>
                    <a:pt x="6351902" y="337791"/>
                    <a:pt x="6285054" y="385161"/>
                    <a:pt x="6207142" y="385161"/>
                  </a:cubicBezTo>
                  <a:cubicBezTo>
                    <a:pt x="6129229" y="385161"/>
                    <a:pt x="6062382" y="337791"/>
                    <a:pt x="6033827" y="270281"/>
                  </a:cubicBezTo>
                  <a:lnTo>
                    <a:pt x="6023866" y="220940"/>
                  </a:lnTo>
                  <a:lnTo>
                    <a:pt x="6014228" y="220940"/>
                  </a:lnTo>
                  <a:lnTo>
                    <a:pt x="6004266" y="270281"/>
                  </a:lnTo>
                  <a:cubicBezTo>
                    <a:pt x="5975712" y="337791"/>
                    <a:pt x="5908864" y="385161"/>
                    <a:pt x="5830952" y="385161"/>
                  </a:cubicBezTo>
                  <a:cubicBezTo>
                    <a:pt x="5753040" y="385161"/>
                    <a:pt x="5686192" y="337791"/>
                    <a:pt x="5657637" y="270281"/>
                  </a:cubicBezTo>
                  <a:lnTo>
                    <a:pt x="5647676" y="220940"/>
                  </a:lnTo>
                  <a:lnTo>
                    <a:pt x="5638037" y="220940"/>
                  </a:lnTo>
                  <a:lnTo>
                    <a:pt x="5628075" y="270281"/>
                  </a:lnTo>
                  <a:cubicBezTo>
                    <a:pt x="5599521" y="337791"/>
                    <a:pt x="5532674" y="385161"/>
                    <a:pt x="5454761" y="385161"/>
                  </a:cubicBezTo>
                  <a:cubicBezTo>
                    <a:pt x="5376849" y="385161"/>
                    <a:pt x="5310001" y="337791"/>
                    <a:pt x="5281447" y="270281"/>
                  </a:cubicBezTo>
                  <a:lnTo>
                    <a:pt x="5271486" y="220940"/>
                  </a:lnTo>
                  <a:lnTo>
                    <a:pt x="5261846" y="220940"/>
                  </a:lnTo>
                  <a:lnTo>
                    <a:pt x="5251885" y="270281"/>
                  </a:lnTo>
                  <a:cubicBezTo>
                    <a:pt x="5223331" y="337791"/>
                    <a:pt x="5156483" y="385161"/>
                    <a:pt x="5078570" y="385161"/>
                  </a:cubicBezTo>
                  <a:cubicBezTo>
                    <a:pt x="5000659" y="385161"/>
                    <a:pt x="4933810" y="337791"/>
                    <a:pt x="4905256" y="270281"/>
                  </a:cubicBezTo>
                  <a:lnTo>
                    <a:pt x="4895295" y="220940"/>
                  </a:lnTo>
                  <a:lnTo>
                    <a:pt x="4885656" y="220940"/>
                  </a:lnTo>
                  <a:lnTo>
                    <a:pt x="4875694" y="270281"/>
                  </a:lnTo>
                  <a:cubicBezTo>
                    <a:pt x="4847141" y="337791"/>
                    <a:pt x="4780292" y="385161"/>
                    <a:pt x="4702380" y="385161"/>
                  </a:cubicBezTo>
                  <a:cubicBezTo>
                    <a:pt x="4624467" y="385161"/>
                    <a:pt x="4557619" y="337791"/>
                    <a:pt x="4529065" y="270281"/>
                  </a:cubicBezTo>
                  <a:lnTo>
                    <a:pt x="4519103" y="220940"/>
                  </a:lnTo>
                  <a:lnTo>
                    <a:pt x="4509464" y="220940"/>
                  </a:lnTo>
                  <a:lnTo>
                    <a:pt x="4499502" y="270281"/>
                  </a:lnTo>
                  <a:cubicBezTo>
                    <a:pt x="4470948" y="337791"/>
                    <a:pt x="4404101" y="385161"/>
                    <a:pt x="4326188" y="385161"/>
                  </a:cubicBezTo>
                  <a:cubicBezTo>
                    <a:pt x="4248276" y="385161"/>
                    <a:pt x="4181428" y="337791"/>
                    <a:pt x="4152874" y="270281"/>
                  </a:cubicBezTo>
                  <a:lnTo>
                    <a:pt x="4142914" y="220940"/>
                  </a:lnTo>
                  <a:lnTo>
                    <a:pt x="4133273" y="220940"/>
                  </a:lnTo>
                  <a:lnTo>
                    <a:pt x="4123312" y="270281"/>
                  </a:lnTo>
                  <a:cubicBezTo>
                    <a:pt x="4094758" y="337791"/>
                    <a:pt x="4027911" y="385161"/>
                    <a:pt x="3949998" y="385161"/>
                  </a:cubicBezTo>
                  <a:cubicBezTo>
                    <a:pt x="3872088" y="385161"/>
                    <a:pt x="3805240" y="337791"/>
                    <a:pt x="3776685" y="270281"/>
                  </a:cubicBezTo>
                  <a:lnTo>
                    <a:pt x="3766725" y="220940"/>
                  </a:lnTo>
                  <a:lnTo>
                    <a:pt x="3757086" y="220940"/>
                  </a:lnTo>
                  <a:lnTo>
                    <a:pt x="3747125" y="270281"/>
                  </a:lnTo>
                  <a:cubicBezTo>
                    <a:pt x="3718570" y="337791"/>
                    <a:pt x="3651723" y="385161"/>
                    <a:pt x="3573811" y="385161"/>
                  </a:cubicBezTo>
                  <a:cubicBezTo>
                    <a:pt x="3495898" y="385161"/>
                    <a:pt x="3429050" y="337791"/>
                    <a:pt x="3400496" y="270281"/>
                  </a:cubicBezTo>
                  <a:lnTo>
                    <a:pt x="3390535" y="220940"/>
                  </a:lnTo>
                  <a:lnTo>
                    <a:pt x="3380896" y="220940"/>
                  </a:lnTo>
                  <a:lnTo>
                    <a:pt x="3370934" y="270281"/>
                  </a:lnTo>
                  <a:cubicBezTo>
                    <a:pt x="3342380" y="337791"/>
                    <a:pt x="3275532" y="385161"/>
                    <a:pt x="3197619" y="385161"/>
                  </a:cubicBezTo>
                  <a:cubicBezTo>
                    <a:pt x="3119707" y="385161"/>
                    <a:pt x="3052859" y="337791"/>
                    <a:pt x="3024304" y="270281"/>
                  </a:cubicBezTo>
                  <a:lnTo>
                    <a:pt x="3014343" y="220940"/>
                  </a:lnTo>
                  <a:lnTo>
                    <a:pt x="3004704" y="220940"/>
                  </a:lnTo>
                  <a:lnTo>
                    <a:pt x="2994743" y="270281"/>
                  </a:lnTo>
                  <a:cubicBezTo>
                    <a:pt x="2966189" y="337791"/>
                    <a:pt x="2899340" y="385161"/>
                    <a:pt x="2821429" y="385161"/>
                  </a:cubicBezTo>
                  <a:cubicBezTo>
                    <a:pt x="2743517" y="385161"/>
                    <a:pt x="2676669" y="337791"/>
                    <a:pt x="2648115" y="270281"/>
                  </a:cubicBezTo>
                  <a:lnTo>
                    <a:pt x="2638154" y="220940"/>
                  </a:lnTo>
                  <a:lnTo>
                    <a:pt x="2628515" y="220940"/>
                  </a:lnTo>
                  <a:lnTo>
                    <a:pt x="2618554" y="270281"/>
                  </a:lnTo>
                  <a:cubicBezTo>
                    <a:pt x="2589999" y="337791"/>
                    <a:pt x="2523152" y="385161"/>
                    <a:pt x="2445240" y="385161"/>
                  </a:cubicBezTo>
                  <a:cubicBezTo>
                    <a:pt x="2367327" y="385161"/>
                    <a:pt x="2300478" y="337791"/>
                    <a:pt x="2271924" y="270281"/>
                  </a:cubicBezTo>
                  <a:lnTo>
                    <a:pt x="2261962" y="220940"/>
                  </a:lnTo>
                  <a:lnTo>
                    <a:pt x="2252324" y="220940"/>
                  </a:lnTo>
                  <a:lnTo>
                    <a:pt x="2242362" y="270281"/>
                  </a:lnTo>
                  <a:cubicBezTo>
                    <a:pt x="2213807" y="337791"/>
                    <a:pt x="2146960" y="385161"/>
                    <a:pt x="2069048" y="385161"/>
                  </a:cubicBezTo>
                  <a:cubicBezTo>
                    <a:pt x="1991134" y="385161"/>
                    <a:pt x="1924288" y="337791"/>
                    <a:pt x="1895732" y="270281"/>
                  </a:cubicBezTo>
                  <a:lnTo>
                    <a:pt x="1885772" y="220940"/>
                  </a:lnTo>
                  <a:lnTo>
                    <a:pt x="1876132" y="220940"/>
                  </a:lnTo>
                  <a:lnTo>
                    <a:pt x="1866172" y="270281"/>
                  </a:lnTo>
                  <a:cubicBezTo>
                    <a:pt x="1837617" y="337791"/>
                    <a:pt x="1770768" y="385161"/>
                    <a:pt x="1692856" y="385161"/>
                  </a:cubicBezTo>
                  <a:cubicBezTo>
                    <a:pt x="1614944" y="385161"/>
                    <a:pt x="1548096" y="337791"/>
                    <a:pt x="1519541" y="270281"/>
                  </a:cubicBezTo>
                  <a:lnTo>
                    <a:pt x="1509580" y="220940"/>
                  </a:lnTo>
                  <a:lnTo>
                    <a:pt x="1499942" y="220940"/>
                  </a:lnTo>
                  <a:lnTo>
                    <a:pt x="1489981" y="270281"/>
                  </a:lnTo>
                  <a:cubicBezTo>
                    <a:pt x="1461426" y="337791"/>
                    <a:pt x="1394578" y="385161"/>
                    <a:pt x="1316666" y="385161"/>
                  </a:cubicBezTo>
                  <a:cubicBezTo>
                    <a:pt x="1238754" y="385161"/>
                    <a:pt x="1171906" y="337791"/>
                    <a:pt x="1143352" y="270281"/>
                  </a:cubicBezTo>
                  <a:lnTo>
                    <a:pt x="1133390" y="220940"/>
                  </a:lnTo>
                  <a:lnTo>
                    <a:pt x="1123751" y="220940"/>
                  </a:lnTo>
                  <a:lnTo>
                    <a:pt x="1113790" y="270281"/>
                  </a:lnTo>
                  <a:cubicBezTo>
                    <a:pt x="1085236" y="337791"/>
                    <a:pt x="1018388" y="385161"/>
                    <a:pt x="940475" y="385161"/>
                  </a:cubicBezTo>
                  <a:cubicBezTo>
                    <a:pt x="862563" y="385161"/>
                    <a:pt x="795715" y="337791"/>
                    <a:pt x="767161" y="270281"/>
                  </a:cubicBezTo>
                  <a:lnTo>
                    <a:pt x="757200" y="220940"/>
                  </a:lnTo>
                  <a:lnTo>
                    <a:pt x="745752" y="220940"/>
                  </a:lnTo>
                  <a:lnTo>
                    <a:pt x="737601" y="261312"/>
                  </a:lnTo>
                  <a:cubicBezTo>
                    <a:pt x="709047" y="328822"/>
                    <a:pt x="642199" y="376192"/>
                    <a:pt x="564287" y="376192"/>
                  </a:cubicBezTo>
                  <a:cubicBezTo>
                    <a:pt x="486375" y="376192"/>
                    <a:pt x="419527" y="328822"/>
                    <a:pt x="390972" y="261312"/>
                  </a:cubicBezTo>
                  <a:lnTo>
                    <a:pt x="382822" y="220940"/>
                  </a:lnTo>
                  <a:lnTo>
                    <a:pt x="371372" y="220940"/>
                  </a:lnTo>
                  <a:lnTo>
                    <a:pt x="361411" y="270281"/>
                  </a:lnTo>
                  <a:cubicBezTo>
                    <a:pt x="332856" y="337791"/>
                    <a:pt x="266008" y="385161"/>
                    <a:pt x="188096" y="385161"/>
                  </a:cubicBezTo>
                  <a:cubicBezTo>
                    <a:pt x="84213" y="385161"/>
                    <a:pt x="0" y="300948"/>
                    <a:pt x="0" y="197065"/>
                  </a:cubicBezTo>
                  <a:lnTo>
                    <a:pt x="5923" y="167727"/>
                  </a:lnTo>
                  <a:lnTo>
                    <a:pt x="1" y="138395"/>
                  </a:lnTo>
                  <a:lnTo>
                    <a:pt x="1" y="82546"/>
                  </a:lnTo>
                  <a:cubicBezTo>
                    <a:pt x="1" y="36958"/>
                    <a:pt x="36958" y="1"/>
                    <a:pt x="82546" y="1"/>
                  </a:cubicBezTo>
                  <a:lnTo>
                    <a:pt x="564277" y="1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363415" y="199752"/>
            <a:ext cx="1904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CookieRun Bold" panose="020B0600000101010101" pitchFamily="50" charset="-127"/>
                <a:ea typeface="CookieRun Bold" panose="020B0600000101010101" pitchFamily="50" charset="-127"/>
              </a:rPr>
              <a:t>사이트 설계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254865" y="213806"/>
            <a:ext cx="999301" cy="1000370"/>
            <a:chOff x="4208588" y="3212578"/>
            <a:chExt cx="1141153" cy="1142374"/>
          </a:xfrm>
        </p:grpSpPr>
        <p:sp>
          <p:nvSpPr>
            <p:cNvPr id="58" name="모서리가 둥근 직사각형 57"/>
            <p:cNvSpPr/>
            <p:nvPr/>
          </p:nvSpPr>
          <p:spPr>
            <a:xfrm>
              <a:off x="4208589" y="3220701"/>
              <a:ext cx="1133330" cy="1133330"/>
            </a:xfrm>
            <a:prstGeom prst="roundRect">
              <a:avLst/>
            </a:prstGeom>
            <a:solidFill>
              <a:srgbClr val="A67B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9" name="그림 58"/>
            <p:cNvPicPr>
              <a:picLocks noChangeAspect="1"/>
            </p:cNvPicPr>
            <p:nvPr/>
          </p:nvPicPr>
          <p:blipFill>
            <a:blip r:embed="rId3"/>
            <a:srcRect l="4569" r="8774" b="6278"/>
            <a:stretch>
              <a:fillRect/>
            </a:stretch>
          </p:blipFill>
          <p:spPr>
            <a:xfrm>
              <a:off x="4212500" y="3310700"/>
              <a:ext cx="1133331" cy="1044252"/>
            </a:xfrm>
            <a:custGeom>
              <a:avLst/>
              <a:gdLst>
                <a:gd name="connsiteX0" fmla="*/ 52250 w 2033994"/>
                <a:gd name="connsiteY0" fmla="*/ 0 h 1874125"/>
                <a:gd name="connsiteX1" fmla="*/ 1981745 w 2033994"/>
                <a:gd name="connsiteY1" fmla="*/ 0 h 1874125"/>
                <a:gd name="connsiteX2" fmla="*/ 2007353 w 2033994"/>
                <a:gd name="connsiteY2" fmla="*/ 47181 h 1874125"/>
                <a:gd name="connsiteX3" fmla="*/ 2033994 w 2033994"/>
                <a:gd name="connsiteY3" fmla="*/ 179137 h 1874125"/>
                <a:gd name="connsiteX4" fmla="*/ 2033994 w 2033994"/>
                <a:gd name="connsiteY4" fmla="*/ 1535119 h 1874125"/>
                <a:gd name="connsiteX5" fmla="*/ 1694988 w 2033994"/>
                <a:gd name="connsiteY5" fmla="*/ 1874125 h 1874125"/>
                <a:gd name="connsiteX6" fmla="*/ 339006 w 2033994"/>
                <a:gd name="connsiteY6" fmla="*/ 1874125 h 1874125"/>
                <a:gd name="connsiteX7" fmla="*/ 0 w 2033994"/>
                <a:gd name="connsiteY7" fmla="*/ 1535119 h 1874125"/>
                <a:gd name="connsiteX8" fmla="*/ 0 w 2033994"/>
                <a:gd name="connsiteY8" fmla="*/ 179137 h 1874125"/>
                <a:gd name="connsiteX9" fmla="*/ 26641 w 2033994"/>
                <a:gd name="connsiteY9" fmla="*/ 47181 h 187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33994" h="1874125">
                  <a:moveTo>
                    <a:pt x="52250" y="0"/>
                  </a:moveTo>
                  <a:lnTo>
                    <a:pt x="1981745" y="0"/>
                  </a:lnTo>
                  <a:lnTo>
                    <a:pt x="2007353" y="47181"/>
                  </a:lnTo>
                  <a:cubicBezTo>
                    <a:pt x="2024508" y="87739"/>
                    <a:pt x="2033994" y="132330"/>
                    <a:pt x="2033994" y="179137"/>
                  </a:cubicBezTo>
                  <a:lnTo>
                    <a:pt x="2033994" y="1535119"/>
                  </a:lnTo>
                  <a:cubicBezTo>
                    <a:pt x="2033994" y="1722347"/>
                    <a:pt x="1882216" y="1874125"/>
                    <a:pt x="1694988" y="1874125"/>
                  </a:cubicBezTo>
                  <a:lnTo>
                    <a:pt x="339006" y="1874125"/>
                  </a:lnTo>
                  <a:cubicBezTo>
                    <a:pt x="151778" y="1874125"/>
                    <a:pt x="0" y="1722347"/>
                    <a:pt x="0" y="1535119"/>
                  </a:cubicBezTo>
                  <a:lnTo>
                    <a:pt x="0" y="179137"/>
                  </a:lnTo>
                  <a:cubicBezTo>
                    <a:pt x="0" y="132330"/>
                    <a:pt x="9486" y="87739"/>
                    <a:pt x="26641" y="47181"/>
                  </a:cubicBezTo>
                  <a:close/>
                </a:path>
              </a:pathLst>
            </a:custGeom>
          </p:spPr>
        </p:pic>
        <p:sp>
          <p:nvSpPr>
            <p:cNvPr id="60" name="자유형 59"/>
            <p:cNvSpPr/>
            <p:nvPr/>
          </p:nvSpPr>
          <p:spPr>
            <a:xfrm>
              <a:off x="4208588" y="3212578"/>
              <a:ext cx="1141153" cy="386369"/>
            </a:xfrm>
            <a:custGeom>
              <a:avLst/>
              <a:gdLst>
                <a:gd name="connsiteX0" fmla="*/ 46762 w 1458232"/>
                <a:gd name="connsiteY0" fmla="*/ 0 h 400926"/>
                <a:gd name="connsiteX1" fmla="*/ 1411470 w 1458232"/>
                <a:gd name="connsiteY1" fmla="*/ 0 h 400926"/>
                <a:gd name="connsiteX2" fmla="*/ 1458232 w 1458232"/>
                <a:gd name="connsiteY2" fmla="*/ 46762 h 400926"/>
                <a:gd name="connsiteX3" fmla="*/ 1458232 w 1458232"/>
                <a:gd name="connsiteY3" fmla="*/ 175385 h 400926"/>
                <a:gd name="connsiteX4" fmla="*/ 1452360 w 1458232"/>
                <a:gd name="connsiteY4" fmla="*/ 189562 h 400926"/>
                <a:gd name="connsiteX5" fmla="*/ 1458232 w 1458232"/>
                <a:gd name="connsiteY5" fmla="*/ 218647 h 400926"/>
                <a:gd name="connsiteX6" fmla="*/ 1275953 w 1458232"/>
                <a:gd name="connsiteY6" fmla="*/ 400926 h 400926"/>
                <a:gd name="connsiteX7" fmla="*/ 1107999 w 1458232"/>
                <a:gd name="connsiteY7" fmla="*/ 289598 h 400926"/>
                <a:gd name="connsiteX8" fmla="*/ 1094381 w 1458232"/>
                <a:gd name="connsiteY8" fmla="*/ 222147 h 400926"/>
                <a:gd name="connsiteX9" fmla="*/ 1091621 w 1458232"/>
                <a:gd name="connsiteY9" fmla="*/ 222147 h 400926"/>
                <a:gd name="connsiteX10" fmla="*/ 1079350 w 1458232"/>
                <a:gd name="connsiteY10" fmla="*/ 282930 h 400926"/>
                <a:gd name="connsiteX11" fmla="*/ 911395 w 1458232"/>
                <a:gd name="connsiteY11" fmla="*/ 394258 h 400926"/>
                <a:gd name="connsiteX12" fmla="*/ 743441 w 1458232"/>
                <a:gd name="connsiteY12" fmla="*/ 282930 h 400926"/>
                <a:gd name="connsiteX13" fmla="*/ 731169 w 1458232"/>
                <a:gd name="connsiteY13" fmla="*/ 222147 h 400926"/>
                <a:gd name="connsiteX14" fmla="*/ 725717 w 1458232"/>
                <a:gd name="connsiteY14" fmla="*/ 222147 h 400926"/>
                <a:gd name="connsiteX15" fmla="*/ 714792 w 1458232"/>
                <a:gd name="connsiteY15" fmla="*/ 276262 h 400926"/>
                <a:gd name="connsiteX16" fmla="*/ 546837 w 1458232"/>
                <a:gd name="connsiteY16" fmla="*/ 387590 h 400926"/>
                <a:gd name="connsiteX17" fmla="*/ 378883 w 1458232"/>
                <a:gd name="connsiteY17" fmla="*/ 276262 h 400926"/>
                <a:gd name="connsiteX18" fmla="*/ 367957 w 1458232"/>
                <a:gd name="connsiteY18" fmla="*/ 222147 h 400926"/>
                <a:gd name="connsiteX19" fmla="*/ 359813 w 1458232"/>
                <a:gd name="connsiteY19" fmla="*/ 222147 h 400926"/>
                <a:gd name="connsiteX20" fmla="*/ 350234 w 1458232"/>
                <a:gd name="connsiteY20" fmla="*/ 269594 h 400926"/>
                <a:gd name="connsiteX21" fmla="*/ 182279 w 1458232"/>
                <a:gd name="connsiteY21" fmla="*/ 380922 h 400926"/>
                <a:gd name="connsiteX22" fmla="*/ 0 w 1458232"/>
                <a:gd name="connsiteY22" fmla="*/ 198643 h 400926"/>
                <a:gd name="connsiteX23" fmla="*/ 3157 w 1458232"/>
                <a:gd name="connsiteY23" fmla="*/ 183007 h 400926"/>
                <a:gd name="connsiteX24" fmla="*/ 0 w 1458232"/>
                <a:gd name="connsiteY24" fmla="*/ 175385 h 400926"/>
                <a:gd name="connsiteX25" fmla="*/ 0 w 1458232"/>
                <a:gd name="connsiteY25" fmla="*/ 46762 h 400926"/>
                <a:gd name="connsiteX26" fmla="*/ 46762 w 1458232"/>
                <a:gd name="connsiteY26" fmla="*/ 0 h 40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458232" h="400926">
                  <a:moveTo>
                    <a:pt x="46762" y="0"/>
                  </a:moveTo>
                  <a:lnTo>
                    <a:pt x="1411470" y="0"/>
                  </a:lnTo>
                  <a:cubicBezTo>
                    <a:pt x="1437296" y="0"/>
                    <a:pt x="1458232" y="20936"/>
                    <a:pt x="1458232" y="46762"/>
                  </a:cubicBezTo>
                  <a:lnTo>
                    <a:pt x="1458232" y="175385"/>
                  </a:lnTo>
                  <a:lnTo>
                    <a:pt x="1452360" y="189562"/>
                  </a:lnTo>
                  <a:lnTo>
                    <a:pt x="1458232" y="218647"/>
                  </a:lnTo>
                  <a:cubicBezTo>
                    <a:pt x="1458232" y="319317"/>
                    <a:pt x="1376623" y="400926"/>
                    <a:pt x="1275953" y="400926"/>
                  </a:cubicBezTo>
                  <a:cubicBezTo>
                    <a:pt x="1200451" y="400926"/>
                    <a:pt x="1135670" y="355021"/>
                    <a:pt x="1107999" y="289598"/>
                  </a:cubicBezTo>
                  <a:lnTo>
                    <a:pt x="1094381" y="222147"/>
                  </a:lnTo>
                  <a:lnTo>
                    <a:pt x="1091621" y="222147"/>
                  </a:lnTo>
                  <a:lnTo>
                    <a:pt x="1079350" y="282930"/>
                  </a:lnTo>
                  <a:cubicBezTo>
                    <a:pt x="1051678" y="348353"/>
                    <a:pt x="986898" y="394258"/>
                    <a:pt x="911395" y="394258"/>
                  </a:cubicBezTo>
                  <a:cubicBezTo>
                    <a:pt x="835893" y="394258"/>
                    <a:pt x="771112" y="348353"/>
                    <a:pt x="743441" y="282930"/>
                  </a:cubicBezTo>
                  <a:lnTo>
                    <a:pt x="731169" y="222147"/>
                  </a:lnTo>
                  <a:lnTo>
                    <a:pt x="725717" y="222147"/>
                  </a:lnTo>
                  <a:lnTo>
                    <a:pt x="714792" y="276262"/>
                  </a:lnTo>
                  <a:cubicBezTo>
                    <a:pt x="687120" y="341685"/>
                    <a:pt x="622340" y="387590"/>
                    <a:pt x="546837" y="387590"/>
                  </a:cubicBezTo>
                  <a:cubicBezTo>
                    <a:pt x="471335" y="387590"/>
                    <a:pt x="406554" y="341685"/>
                    <a:pt x="378883" y="276262"/>
                  </a:cubicBezTo>
                  <a:lnTo>
                    <a:pt x="367957" y="222147"/>
                  </a:lnTo>
                  <a:lnTo>
                    <a:pt x="359813" y="222147"/>
                  </a:lnTo>
                  <a:lnTo>
                    <a:pt x="350234" y="269594"/>
                  </a:lnTo>
                  <a:cubicBezTo>
                    <a:pt x="322562" y="335017"/>
                    <a:pt x="257782" y="380922"/>
                    <a:pt x="182279" y="380922"/>
                  </a:cubicBezTo>
                  <a:cubicBezTo>
                    <a:pt x="81609" y="380922"/>
                    <a:pt x="0" y="299313"/>
                    <a:pt x="0" y="198643"/>
                  </a:cubicBezTo>
                  <a:lnTo>
                    <a:pt x="3157" y="183007"/>
                  </a:lnTo>
                  <a:lnTo>
                    <a:pt x="0" y="175385"/>
                  </a:lnTo>
                  <a:lnTo>
                    <a:pt x="0" y="46762"/>
                  </a:lnTo>
                  <a:cubicBezTo>
                    <a:pt x="0" y="20936"/>
                    <a:pt x="20936" y="0"/>
                    <a:pt x="46762" y="0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99380" y="489078"/>
            <a:ext cx="4333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CookieRun Bold" panose="020B0600000101010101" pitchFamily="50" charset="-127"/>
                <a:ea typeface="CookieRun Bold" panose="020B0600000101010101" pitchFamily="50" charset="-127"/>
              </a:rPr>
              <a:t>1</a:t>
            </a:r>
            <a:endParaRPr lang="ko-KR" altLang="en-US" sz="4800" dirty="0">
              <a:solidFill>
                <a:schemeClr val="bg1"/>
              </a:solidFill>
              <a:latin typeface="CookieRun Bold" panose="020B0600000101010101" pitchFamily="50" charset="-127"/>
              <a:ea typeface="CookieRun Bold" panose="020B0600000101010101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51395" y="223305"/>
            <a:ext cx="1050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CookieRun Bold" panose="020B0600000101010101" pitchFamily="50" charset="-127"/>
                <a:ea typeface="CookieRun Bold" panose="020B0600000101010101" pitchFamily="50" charset="-127"/>
              </a:rPr>
              <a:t>LEVEL</a:t>
            </a:r>
            <a:endParaRPr lang="ko-KR" altLang="en-US" sz="2000" dirty="0">
              <a:solidFill>
                <a:schemeClr val="bg1"/>
              </a:solidFill>
              <a:latin typeface="CookieRun Bold" panose="020B0600000101010101" pitchFamily="50" charset="-127"/>
              <a:ea typeface="CookieRun Bold" panose="020B0600000101010101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363415" y="744491"/>
            <a:ext cx="153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CookieRun Bold" panose="020B0600000101010101" pitchFamily="50" charset="-127"/>
                <a:ea typeface="CookieRun Bold" panose="020B0600000101010101" pitchFamily="50" charset="-127"/>
              </a:rPr>
              <a:t>와이어프레임</a:t>
            </a:r>
            <a:r>
              <a:rPr lang="en-US" altLang="ko-KR" dirty="0">
                <a:latin typeface="CookieRun Bold" panose="020B0600000101010101" pitchFamily="50" charset="-127"/>
                <a:ea typeface="CookieRun Bold" panose="020B0600000101010101" pitchFamily="50" charset="-127"/>
              </a:rPr>
              <a:t> </a:t>
            </a:r>
            <a:endParaRPr lang="ko-KR" altLang="en-US" dirty="0">
              <a:latin typeface="CookieRun Bold" panose="020B0600000101010101" pitchFamily="50" charset="-127"/>
              <a:ea typeface="CookieRun Bold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16893" y="4267228"/>
            <a:ext cx="19399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okieRun Bold" panose="020B0600000101010101" pitchFamily="50" charset="-127"/>
                <a:ea typeface="CookieRun Bold" panose="020B0600000101010101" pitchFamily="50" charset="-127"/>
              </a:rPr>
              <a:t>4</a:t>
            </a:r>
            <a:r>
              <a:rPr lang="ko-KR" altLang="en-US" dirty="0">
                <a:latin typeface="CookieRun Bold" panose="020B0600000101010101" pitchFamily="50" charset="-127"/>
                <a:ea typeface="CookieRun Bold" panose="020B0600000101010101" pitchFamily="50" charset="-127"/>
              </a:rPr>
              <a:t>개의 모듈로 설계</a:t>
            </a:r>
            <a:endParaRPr lang="en-US" altLang="ko-KR" dirty="0">
              <a:latin typeface="CookieRun Bold" panose="020B0600000101010101" pitchFamily="50" charset="-127"/>
              <a:ea typeface="CookieRun Bold" panose="020B0600000101010101" pitchFamily="50" charset="-127"/>
            </a:endParaRPr>
          </a:p>
          <a:p>
            <a:endParaRPr lang="en-US" altLang="ko-KR" dirty="0">
              <a:latin typeface="CookieRun Bold" panose="020B0600000101010101" pitchFamily="50" charset="-127"/>
              <a:ea typeface="CookieRun Bold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>
                <a:latin typeface="CookieRun Bold" panose="020B0600000101010101" pitchFamily="50" charset="-127"/>
                <a:ea typeface="CookieRun Bold" panose="020B0600000101010101" pitchFamily="50" charset="-127"/>
              </a:rPr>
              <a:t>내용출력모듈</a:t>
            </a:r>
            <a:endParaRPr lang="en-US" altLang="ko-KR" dirty="0">
              <a:latin typeface="CookieRun Bold" panose="020B0600000101010101" pitchFamily="50" charset="-127"/>
              <a:ea typeface="CookieRun Bold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>
                <a:latin typeface="CookieRun Bold" panose="020B0600000101010101" pitchFamily="50" charset="-127"/>
                <a:ea typeface="CookieRun Bold" panose="020B0600000101010101" pitchFamily="50" charset="-127"/>
              </a:rPr>
              <a:t>요약소개모듈</a:t>
            </a:r>
            <a:endParaRPr lang="en-US" altLang="ko-KR" dirty="0">
              <a:latin typeface="CookieRun Bold" panose="020B0600000101010101" pitchFamily="50" charset="-127"/>
              <a:ea typeface="CookieRun Bold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>
                <a:latin typeface="CookieRun Bold" panose="020B0600000101010101" pitchFamily="50" charset="-127"/>
                <a:ea typeface="CookieRun Bold" panose="020B0600000101010101" pitchFamily="50" charset="-127"/>
              </a:rPr>
              <a:t>비디오모듈</a:t>
            </a:r>
            <a:endParaRPr lang="en-US" altLang="ko-KR" dirty="0">
              <a:latin typeface="CookieRun Bold" panose="020B0600000101010101" pitchFamily="50" charset="-127"/>
              <a:ea typeface="CookieRun Bold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>
                <a:latin typeface="CookieRun Bold" panose="020B0600000101010101" pitchFamily="50" charset="-127"/>
                <a:ea typeface="CookieRun Bold" panose="020B0600000101010101" pitchFamily="50" charset="-127"/>
              </a:rPr>
              <a:t>캐릭터소개모듈</a:t>
            </a:r>
            <a:endParaRPr lang="ko-KR" altLang="en-US" dirty="0">
              <a:latin typeface="CookieRun Bold" panose="020B0600000101010101" pitchFamily="50" charset="-127"/>
              <a:ea typeface="CookieRun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B275FC6-9693-1AF5-2475-DB3666C9E0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999" y="1671230"/>
            <a:ext cx="2550908" cy="180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1C60547-D73A-8BF4-4BDC-4BC7601DB1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4574" y="1671230"/>
            <a:ext cx="2510978" cy="1800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5E8ABC1-2D7A-90D7-25B8-4625AA1F0C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4219" y="1670665"/>
            <a:ext cx="2531250" cy="1800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226DA42-229D-2E24-05BD-A9E4D078FE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84136" y="1655764"/>
            <a:ext cx="253125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976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B2E6F8"/>
            </a:gs>
            <a:gs pos="100000">
              <a:srgbClr val="D1F0FB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모서리가 둥근 직사각형 100"/>
          <p:cNvSpPr/>
          <p:nvPr/>
        </p:nvSpPr>
        <p:spPr>
          <a:xfrm>
            <a:off x="5558620" y="1229498"/>
            <a:ext cx="6303180" cy="3526832"/>
          </a:xfrm>
          <a:prstGeom prst="roundRect">
            <a:avLst>
              <a:gd name="adj" fmla="val 529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모서리가 둥근 직사각형 91"/>
          <p:cNvSpPr/>
          <p:nvPr/>
        </p:nvSpPr>
        <p:spPr>
          <a:xfrm>
            <a:off x="669740" y="725221"/>
            <a:ext cx="2140492" cy="387685"/>
          </a:xfrm>
          <a:prstGeom prst="roundRect">
            <a:avLst>
              <a:gd name="adj" fmla="val 50000"/>
            </a:avLst>
          </a:prstGeom>
          <a:solidFill>
            <a:srgbClr val="FEAE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모서리가 둥근 직사각형 92"/>
          <p:cNvSpPr/>
          <p:nvPr/>
        </p:nvSpPr>
        <p:spPr>
          <a:xfrm>
            <a:off x="669740" y="2834783"/>
            <a:ext cx="2140492" cy="387685"/>
          </a:xfrm>
          <a:prstGeom prst="roundRect">
            <a:avLst>
              <a:gd name="adj" fmla="val 50000"/>
            </a:avLst>
          </a:prstGeom>
          <a:solidFill>
            <a:srgbClr val="FEAE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자유형 54"/>
          <p:cNvSpPr/>
          <p:nvPr/>
        </p:nvSpPr>
        <p:spPr>
          <a:xfrm>
            <a:off x="-358461" y="5415978"/>
            <a:ext cx="1936432" cy="898160"/>
          </a:xfrm>
          <a:custGeom>
            <a:avLst/>
            <a:gdLst>
              <a:gd name="connsiteX0" fmla="*/ 1276157 w 4219085"/>
              <a:gd name="connsiteY0" fmla="*/ 0 h 1956905"/>
              <a:gd name="connsiteX1" fmla="*/ 2190643 w 4219085"/>
              <a:gd name="connsiteY1" fmla="*/ 745327 h 1956905"/>
              <a:gd name="connsiteX2" fmla="*/ 2199596 w 4219085"/>
              <a:gd name="connsiteY2" fmla="*/ 834142 h 1956905"/>
              <a:gd name="connsiteX3" fmla="*/ 2268115 w 4219085"/>
              <a:gd name="connsiteY3" fmla="*/ 841049 h 1956905"/>
              <a:gd name="connsiteX4" fmla="*/ 2400096 w 4219085"/>
              <a:gd name="connsiteY4" fmla="*/ 892865 h 1956905"/>
              <a:gd name="connsiteX5" fmla="*/ 2443933 w 4219085"/>
              <a:gd name="connsiteY5" fmla="*/ 924828 h 1956905"/>
              <a:gd name="connsiteX6" fmla="*/ 2454361 w 4219085"/>
              <a:gd name="connsiteY6" fmla="*/ 891236 h 1956905"/>
              <a:gd name="connsiteX7" fmla="*/ 3161164 w 4219085"/>
              <a:gd name="connsiteY7" fmla="*/ 422735 h 1956905"/>
              <a:gd name="connsiteX8" fmla="*/ 3912665 w 4219085"/>
              <a:gd name="connsiteY8" fmla="*/ 1035226 h 1956905"/>
              <a:gd name="connsiteX9" fmla="*/ 3920855 w 4219085"/>
              <a:gd name="connsiteY9" fmla="*/ 1116473 h 1956905"/>
              <a:gd name="connsiteX10" fmla="*/ 3929886 w 4219085"/>
              <a:gd name="connsiteY10" fmla="*/ 1110384 h 1956905"/>
              <a:gd name="connsiteX11" fmla="*/ 4010915 w 4219085"/>
              <a:gd name="connsiteY11" fmla="*/ 1094025 h 1956905"/>
              <a:gd name="connsiteX12" fmla="*/ 4219085 w 4219085"/>
              <a:gd name="connsiteY12" fmla="*/ 1302195 h 1956905"/>
              <a:gd name="connsiteX13" fmla="*/ 4010915 w 4219085"/>
              <a:gd name="connsiteY13" fmla="*/ 1510365 h 1956905"/>
              <a:gd name="connsiteX14" fmla="*/ 3929886 w 4219085"/>
              <a:gd name="connsiteY14" fmla="*/ 1494006 h 1956905"/>
              <a:gd name="connsiteX15" fmla="*/ 3877246 w 4219085"/>
              <a:gd name="connsiteY15" fmla="*/ 1458515 h 1956905"/>
              <a:gd name="connsiteX16" fmla="*/ 3867968 w 4219085"/>
              <a:gd name="connsiteY16" fmla="*/ 1488404 h 1956905"/>
              <a:gd name="connsiteX17" fmla="*/ 3161164 w 4219085"/>
              <a:gd name="connsiteY17" fmla="*/ 1956905 h 1956905"/>
              <a:gd name="connsiteX18" fmla="*/ 2525085 w 4219085"/>
              <a:gd name="connsiteY18" fmla="*/ 1618705 h 1956905"/>
              <a:gd name="connsiteX19" fmla="*/ 2481963 w 4219085"/>
              <a:gd name="connsiteY19" fmla="*/ 1539257 h 1956905"/>
              <a:gd name="connsiteX20" fmla="*/ 2478605 w 4219085"/>
              <a:gd name="connsiteY20" fmla="*/ 1543327 h 1956905"/>
              <a:gd name="connsiteX21" fmla="*/ 2184208 w 4219085"/>
              <a:gd name="connsiteY21" fmla="*/ 1665270 h 1956905"/>
              <a:gd name="connsiteX22" fmla="*/ 1951429 w 4219085"/>
              <a:gd name="connsiteY22" fmla="*/ 1594166 h 1956905"/>
              <a:gd name="connsiteX23" fmla="*/ 1942044 w 4219085"/>
              <a:gd name="connsiteY23" fmla="*/ 1586423 h 1956905"/>
              <a:gd name="connsiteX24" fmla="*/ 1936206 w 4219085"/>
              <a:gd name="connsiteY24" fmla="*/ 1593499 h 1956905"/>
              <a:gd name="connsiteX25" fmla="*/ 1276157 w 4219085"/>
              <a:gd name="connsiteY25" fmla="*/ 1866900 h 1956905"/>
              <a:gd name="connsiteX26" fmla="*/ 912816 w 4219085"/>
              <a:gd name="connsiteY26" fmla="*/ 1793545 h 1956905"/>
              <a:gd name="connsiteX27" fmla="*/ 856167 w 4219085"/>
              <a:gd name="connsiteY27" fmla="*/ 1766255 h 1956905"/>
              <a:gd name="connsiteX28" fmla="*/ 849280 w 4219085"/>
              <a:gd name="connsiteY28" fmla="*/ 1771937 h 1956905"/>
              <a:gd name="connsiteX29" fmla="*/ 544721 w 4219085"/>
              <a:gd name="connsiteY29" fmla="*/ 1864967 h 1956905"/>
              <a:gd name="connsiteX30" fmla="*/ 0 w 4219085"/>
              <a:gd name="connsiteY30" fmla="*/ 1320246 h 1956905"/>
              <a:gd name="connsiteX31" fmla="*/ 332691 w 4219085"/>
              <a:gd name="connsiteY31" fmla="*/ 818332 h 1956905"/>
              <a:gd name="connsiteX32" fmla="*/ 351417 w 4219085"/>
              <a:gd name="connsiteY32" fmla="*/ 812519 h 1956905"/>
              <a:gd name="connsiteX33" fmla="*/ 361672 w 4219085"/>
              <a:gd name="connsiteY33" fmla="*/ 745327 h 1956905"/>
              <a:gd name="connsiteX34" fmla="*/ 1276157 w 4219085"/>
              <a:gd name="connsiteY34" fmla="*/ 0 h 1956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219085" h="1956905">
                <a:moveTo>
                  <a:pt x="1276157" y="0"/>
                </a:moveTo>
                <a:cubicBezTo>
                  <a:pt x="1727246" y="0"/>
                  <a:pt x="2103602" y="319970"/>
                  <a:pt x="2190643" y="745327"/>
                </a:cubicBezTo>
                <a:lnTo>
                  <a:pt x="2199596" y="834142"/>
                </a:lnTo>
                <a:lnTo>
                  <a:pt x="2268115" y="841049"/>
                </a:lnTo>
                <a:cubicBezTo>
                  <a:pt x="2315545" y="850754"/>
                  <a:pt x="2360037" y="868525"/>
                  <a:pt x="2400096" y="892865"/>
                </a:cubicBezTo>
                <a:lnTo>
                  <a:pt x="2443933" y="924828"/>
                </a:lnTo>
                <a:lnTo>
                  <a:pt x="2454361" y="891236"/>
                </a:lnTo>
                <a:cubicBezTo>
                  <a:pt x="2570810" y="615918"/>
                  <a:pt x="2843427" y="422735"/>
                  <a:pt x="3161164" y="422735"/>
                </a:cubicBezTo>
                <a:cubicBezTo>
                  <a:pt x="3531857" y="422735"/>
                  <a:pt x="3841137" y="685678"/>
                  <a:pt x="3912665" y="1035226"/>
                </a:cubicBezTo>
                <a:lnTo>
                  <a:pt x="3920855" y="1116473"/>
                </a:lnTo>
                <a:lnTo>
                  <a:pt x="3929886" y="1110384"/>
                </a:lnTo>
                <a:cubicBezTo>
                  <a:pt x="3954791" y="1099850"/>
                  <a:pt x="3982173" y="1094025"/>
                  <a:pt x="4010915" y="1094025"/>
                </a:cubicBezTo>
                <a:cubicBezTo>
                  <a:pt x="4125884" y="1094025"/>
                  <a:pt x="4219085" y="1187226"/>
                  <a:pt x="4219085" y="1302195"/>
                </a:cubicBezTo>
                <a:cubicBezTo>
                  <a:pt x="4219085" y="1417164"/>
                  <a:pt x="4125884" y="1510365"/>
                  <a:pt x="4010915" y="1510365"/>
                </a:cubicBezTo>
                <a:cubicBezTo>
                  <a:pt x="3982173" y="1510365"/>
                  <a:pt x="3954791" y="1504540"/>
                  <a:pt x="3929886" y="1494006"/>
                </a:cubicBezTo>
                <a:lnTo>
                  <a:pt x="3877246" y="1458515"/>
                </a:lnTo>
                <a:lnTo>
                  <a:pt x="3867968" y="1488404"/>
                </a:lnTo>
                <a:cubicBezTo>
                  <a:pt x="3751518" y="1763723"/>
                  <a:pt x="3478901" y="1956905"/>
                  <a:pt x="3161164" y="1956905"/>
                </a:cubicBezTo>
                <a:cubicBezTo>
                  <a:pt x="2896384" y="1956905"/>
                  <a:pt x="2662936" y="1822751"/>
                  <a:pt x="2525085" y="1618705"/>
                </a:cubicBezTo>
                <a:lnTo>
                  <a:pt x="2481963" y="1539257"/>
                </a:lnTo>
                <a:lnTo>
                  <a:pt x="2478605" y="1543327"/>
                </a:lnTo>
                <a:cubicBezTo>
                  <a:pt x="2403262" y="1618670"/>
                  <a:pt x="2299177" y="1665270"/>
                  <a:pt x="2184208" y="1665270"/>
                </a:cubicBezTo>
                <a:cubicBezTo>
                  <a:pt x="2097981" y="1665270"/>
                  <a:pt x="2017877" y="1639057"/>
                  <a:pt x="1951429" y="1594166"/>
                </a:cubicBezTo>
                <a:lnTo>
                  <a:pt x="1942044" y="1586423"/>
                </a:lnTo>
                <a:lnTo>
                  <a:pt x="1936206" y="1593499"/>
                </a:lnTo>
                <a:cubicBezTo>
                  <a:pt x="1767285" y="1762420"/>
                  <a:pt x="1533922" y="1866900"/>
                  <a:pt x="1276157" y="1866900"/>
                </a:cubicBezTo>
                <a:cubicBezTo>
                  <a:pt x="1147275" y="1866900"/>
                  <a:pt x="1024493" y="1840780"/>
                  <a:pt x="912816" y="1793545"/>
                </a:cubicBezTo>
                <a:lnTo>
                  <a:pt x="856167" y="1766255"/>
                </a:lnTo>
                <a:lnTo>
                  <a:pt x="849280" y="1771937"/>
                </a:lnTo>
                <a:cubicBezTo>
                  <a:pt x="762342" y="1830672"/>
                  <a:pt x="657537" y="1864967"/>
                  <a:pt x="544721" y="1864967"/>
                </a:cubicBezTo>
                <a:cubicBezTo>
                  <a:pt x="243880" y="1864967"/>
                  <a:pt x="0" y="1621087"/>
                  <a:pt x="0" y="1320246"/>
                </a:cubicBezTo>
                <a:cubicBezTo>
                  <a:pt x="0" y="1094616"/>
                  <a:pt x="137183" y="901025"/>
                  <a:pt x="332691" y="818332"/>
                </a:cubicBezTo>
                <a:lnTo>
                  <a:pt x="351417" y="812519"/>
                </a:lnTo>
                <a:lnTo>
                  <a:pt x="361672" y="745327"/>
                </a:lnTo>
                <a:cubicBezTo>
                  <a:pt x="448712" y="319970"/>
                  <a:pt x="825068" y="0"/>
                  <a:pt x="1276157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자유형 111"/>
          <p:cNvSpPr/>
          <p:nvPr/>
        </p:nvSpPr>
        <p:spPr>
          <a:xfrm rot="445277">
            <a:off x="9964994" y="5629322"/>
            <a:ext cx="1421714" cy="688269"/>
          </a:xfrm>
          <a:custGeom>
            <a:avLst/>
            <a:gdLst>
              <a:gd name="connsiteX0" fmla="*/ 2342283 w 3527868"/>
              <a:gd name="connsiteY0" fmla="*/ 0 h 1707883"/>
              <a:gd name="connsiteX1" fmla="*/ 3090081 w 3527868"/>
              <a:gd name="connsiteY1" fmla="*/ 495674 h 1707883"/>
              <a:gd name="connsiteX2" fmla="*/ 3126170 w 3527868"/>
              <a:gd name="connsiteY2" fmla="*/ 611931 h 1707883"/>
              <a:gd name="connsiteX3" fmla="*/ 3154411 w 3527868"/>
              <a:gd name="connsiteY3" fmla="*/ 603165 h 1707883"/>
              <a:gd name="connsiteX4" fmla="*/ 3217051 w 3527868"/>
              <a:gd name="connsiteY4" fmla="*/ 596850 h 1707883"/>
              <a:gd name="connsiteX5" fmla="*/ 3527868 w 3527868"/>
              <a:gd name="connsiteY5" fmla="*/ 907667 h 1707883"/>
              <a:gd name="connsiteX6" fmla="*/ 3217051 w 3527868"/>
              <a:gd name="connsiteY6" fmla="*/ 1218484 h 1707883"/>
              <a:gd name="connsiteX7" fmla="*/ 3096067 w 3527868"/>
              <a:gd name="connsiteY7" fmla="*/ 1194059 h 1707883"/>
              <a:gd name="connsiteX8" fmla="*/ 3063529 w 3527868"/>
              <a:gd name="connsiteY8" fmla="*/ 1176397 h 1707883"/>
              <a:gd name="connsiteX9" fmla="*/ 3015255 w 3527868"/>
              <a:gd name="connsiteY9" fmla="*/ 1265336 h 1707883"/>
              <a:gd name="connsiteX10" fmla="*/ 2342283 w 3527868"/>
              <a:gd name="connsiteY10" fmla="*/ 1623152 h 1707883"/>
              <a:gd name="connsiteX11" fmla="*/ 1888523 w 3527868"/>
              <a:gd name="connsiteY11" fmla="*/ 1484548 h 1707883"/>
              <a:gd name="connsiteX12" fmla="*/ 1815154 w 3527868"/>
              <a:gd name="connsiteY12" fmla="*/ 1424012 h 1707883"/>
              <a:gd name="connsiteX13" fmla="*/ 1779468 w 3527868"/>
              <a:gd name="connsiteY13" fmla="*/ 1467263 h 1707883"/>
              <a:gd name="connsiteX14" fmla="*/ 1489410 w 3527868"/>
              <a:gd name="connsiteY14" fmla="*/ 1587409 h 1707883"/>
              <a:gd name="connsiteX15" fmla="*/ 1199352 w 3527868"/>
              <a:gd name="connsiteY15" fmla="*/ 1467263 h 1707883"/>
              <a:gd name="connsiteX16" fmla="*/ 1169064 w 3527868"/>
              <a:gd name="connsiteY16" fmla="*/ 1430553 h 1707883"/>
              <a:gd name="connsiteX17" fmla="*/ 1095297 w 3527868"/>
              <a:gd name="connsiteY17" fmla="*/ 1519960 h 1707883"/>
              <a:gd name="connsiteX18" fmla="*/ 641610 w 3527868"/>
              <a:gd name="connsiteY18" fmla="*/ 1707883 h 1707883"/>
              <a:gd name="connsiteX19" fmla="*/ 0 w 3527868"/>
              <a:gd name="connsiteY19" fmla="*/ 1066273 h 1707883"/>
              <a:gd name="connsiteX20" fmla="*/ 641610 w 3527868"/>
              <a:gd name="connsiteY20" fmla="*/ 424663 h 1707883"/>
              <a:gd name="connsiteX21" fmla="*/ 1232799 w 3527868"/>
              <a:gd name="connsiteY21" fmla="*/ 816530 h 1707883"/>
              <a:gd name="connsiteX22" fmla="*/ 1243431 w 3527868"/>
              <a:gd name="connsiteY22" fmla="*/ 850779 h 1707883"/>
              <a:gd name="connsiteX23" fmla="*/ 1260061 w 3527868"/>
              <a:gd name="connsiteY23" fmla="*/ 837058 h 1707883"/>
              <a:gd name="connsiteX24" fmla="*/ 1489410 w 3527868"/>
              <a:gd name="connsiteY24" fmla="*/ 767001 h 1707883"/>
              <a:gd name="connsiteX25" fmla="*/ 1534740 w 3527868"/>
              <a:gd name="connsiteY25" fmla="*/ 771571 h 1707883"/>
              <a:gd name="connsiteX26" fmla="*/ 1547196 w 3527868"/>
              <a:gd name="connsiteY26" fmla="*/ 648015 h 1707883"/>
              <a:gd name="connsiteX27" fmla="*/ 2342283 w 3527868"/>
              <a:gd name="connsiteY27" fmla="*/ 0 h 1707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527868" h="1707883">
                <a:moveTo>
                  <a:pt x="2342283" y="0"/>
                </a:moveTo>
                <a:cubicBezTo>
                  <a:pt x="2678449" y="0"/>
                  <a:pt x="2966877" y="204387"/>
                  <a:pt x="3090081" y="495674"/>
                </a:cubicBezTo>
                <a:lnTo>
                  <a:pt x="3126170" y="611931"/>
                </a:lnTo>
                <a:lnTo>
                  <a:pt x="3154411" y="603165"/>
                </a:lnTo>
                <a:cubicBezTo>
                  <a:pt x="3174644" y="599024"/>
                  <a:pt x="3195594" y="596850"/>
                  <a:pt x="3217051" y="596850"/>
                </a:cubicBezTo>
                <a:cubicBezTo>
                  <a:pt x="3388710" y="596850"/>
                  <a:pt x="3527868" y="736008"/>
                  <a:pt x="3527868" y="907667"/>
                </a:cubicBezTo>
                <a:cubicBezTo>
                  <a:pt x="3527868" y="1079326"/>
                  <a:pt x="3388710" y="1218484"/>
                  <a:pt x="3217051" y="1218484"/>
                </a:cubicBezTo>
                <a:cubicBezTo>
                  <a:pt x="3174136" y="1218484"/>
                  <a:pt x="3133253" y="1209787"/>
                  <a:pt x="3096067" y="1194059"/>
                </a:cubicBezTo>
                <a:lnTo>
                  <a:pt x="3063529" y="1176397"/>
                </a:lnTo>
                <a:lnTo>
                  <a:pt x="3015255" y="1265336"/>
                </a:lnTo>
                <a:cubicBezTo>
                  <a:pt x="2869408" y="1481217"/>
                  <a:pt x="2622421" y="1623152"/>
                  <a:pt x="2342283" y="1623152"/>
                </a:cubicBezTo>
                <a:cubicBezTo>
                  <a:pt x="2174200" y="1623152"/>
                  <a:pt x="2018052" y="1572055"/>
                  <a:pt x="1888523" y="1484548"/>
                </a:cubicBezTo>
                <a:lnTo>
                  <a:pt x="1815154" y="1424012"/>
                </a:lnTo>
                <a:lnTo>
                  <a:pt x="1779468" y="1467263"/>
                </a:lnTo>
                <a:cubicBezTo>
                  <a:pt x="1705236" y="1541495"/>
                  <a:pt x="1602685" y="1587409"/>
                  <a:pt x="1489410" y="1587409"/>
                </a:cubicBezTo>
                <a:cubicBezTo>
                  <a:pt x="1376136" y="1587409"/>
                  <a:pt x="1273585" y="1541495"/>
                  <a:pt x="1199352" y="1467263"/>
                </a:cubicBezTo>
                <a:lnTo>
                  <a:pt x="1169064" y="1430553"/>
                </a:lnTo>
                <a:lnTo>
                  <a:pt x="1095297" y="1519960"/>
                </a:lnTo>
                <a:cubicBezTo>
                  <a:pt x="979188" y="1636068"/>
                  <a:pt x="818786" y="1707883"/>
                  <a:pt x="641610" y="1707883"/>
                </a:cubicBezTo>
                <a:cubicBezTo>
                  <a:pt x="287259" y="1707883"/>
                  <a:pt x="0" y="1420624"/>
                  <a:pt x="0" y="1066273"/>
                </a:cubicBezTo>
                <a:cubicBezTo>
                  <a:pt x="0" y="711922"/>
                  <a:pt x="287259" y="424663"/>
                  <a:pt x="641610" y="424663"/>
                </a:cubicBezTo>
                <a:cubicBezTo>
                  <a:pt x="907373" y="424663"/>
                  <a:pt x="1135398" y="586246"/>
                  <a:pt x="1232799" y="816530"/>
                </a:cubicBezTo>
                <a:lnTo>
                  <a:pt x="1243431" y="850779"/>
                </a:lnTo>
                <a:lnTo>
                  <a:pt x="1260061" y="837058"/>
                </a:lnTo>
                <a:cubicBezTo>
                  <a:pt x="1325530" y="792828"/>
                  <a:pt x="1404454" y="767001"/>
                  <a:pt x="1489410" y="767001"/>
                </a:cubicBezTo>
                <a:lnTo>
                  <a:pt x="1534740" y="771571"/>
                </a:lnTo>
                <a:lnTo>
                  <a:pt x="1547196" y="648015"/>
                </a:lnTo>
                <a:cubicBezTo>
                  <a:pt x="1622872" y="278194"/>
                  <a:pt x="1950090" y="0"/>
                  <a:pt x="2342283" y="0"/>
                </a:cubicBezTo>
                <a:close/>
              </a:path>
            </a:pathLst>
          </a:custGeom>
          <a:solidFill>
            <a:srgbClr val="08CA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-562407" y="6047929"/>
            <a:ext cx="13298557" cy="680661"/>
            <a:chOff x="265043" y="6064696"/>
            <a:chExt cx="11661913" cy="680661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265043" y="6082748"/>
              <a:ext cx="11661913" cy="662609"/>
            </a:xfrm>
            <a:prstGeom prst="roundRect">
              <a:avLst>
                <a:gd name="adj" fmla="val 50000"/>
              </a:avLst>
            </a:prstGeom>
            <a:solidFill>
              <a:srgbClr val="A67B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2"/>
            <a:srcRect t="17770" r="1372" b="20476"/>
            <a:stretch>
              <a:fillRect/>
            </a:stretch>
          </p:blipFill>
          <p:spPr>
            <a:xfrm>
              <a:off x="352126" y="6082747"/>
              <a:ext cx="11574830" cy="662610"/>
            </a:xfrm>
            <a:custGeom>
              <a:avLst/>
              <a:gdLst>
                <a:gd name="connsiteX0" fmla="*/ 244221 w 11574830"/>
                <a:gd name="connsiteY0" fmla="*/ 0 h 662610"/>
                <a:gd name="connsiteX1" fmla="*/ 11243525 w 11574830"/>
                <a:gd name="connsiteY1" fmla="*/ 0 h 662610"/>
                <a:gd name="connsiteX2" fmla="*/ 11574830 w 11574830"/>
                <a:gd name="connsiteY2" fmla="*/ 331305 h 662610"/>
                <a:gd name="connsiteX3" fmla="*/ 11574829 w 11574830"/>
                <a:gd name="connsiteY3" fmla="*/ 331305 h 662610"/>
                <a:gd name="connsiteX4" fmla="*/ 11243524 w 11574830"/>
                <a:gd name="connsiteY4" fmla="*/ 662610 h 662610"/>
                <a:gd name="connsiteX5" fmla="*/ 244221 w 11574830"/>
                <a:gd name="connsiteY5" fmla="*/ 662609 h 662610"/>
                <a:gd name="connsiteX6" fmla="*/ 9953 w 11574830"/>
                <a:gd name="connsiteY6" fmla="*/ 565572 h 662610"/>
                <a:gd name="connsiteX7" fmla="*/ 0 w 11574830"/>
                <a:gd name="connsiteY7" fmla="*/ 553509 h 662610"/>
                <a:gd name="connsiteX8" fmla="*/ 0 w 11574830"/>
                <a:gd name="connsiteY8" fmla="*/ 109100 h 662610"/>
                <a:gd name="connsiteX9" fmla="*/ 9953 w 11574830"/>
                <a:gd name="connsiteY9" fmla="*/ 97037 h 662610"/>
                <a:gd name="connsiteX10" fmla="*/ 244221 w 11574830"/>
                <a:gd name="connsiteY10" fmla="*/ 0 h 662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574830" h="662610">
                  <a:moveTo>
                    <a:pt x="244221" y="0"/>
                  </a:moveTo>
                  <a:lnTo>
                    <a:pt x="11243525" y="0"/>
                  </a:lnTo>
                  <a:cubicBezTo>
                    <a:pt x="11426500" y="0"/>
                    <a:pt x="11574830" y="148330"/>
                    <a:pt x="11574830" y="331305"/>
                  </a:cubicBezTo>
                  <a:lnTo>
                    <a:pt x="11574829" y="331305"/>
                  </a:lnTo>
                  <a:cubicBezTo>
                    <a:pt x="11574829" y="514280"/>
                    <a:pt x="11426499" y="662610"/>
                    <a:pt x="11243524" y="662610"/>
                  </a:cubicBezTo>
                  <a:lnTo>
                    <a:pt x="244221" y="662609"/>
                  </a:lnTo>
                  <a:cubicBezTo>
                    <a:pt x="152734" y="662609"/>
                    <a:pt x="69907" y="625527"/>
                    <a:pt x="9953" y="565572"/>
                  </a:cubicBezTo>
                  <a:lnTo>
                    <a:pt x="0" y="553509"/>
                  </a:lnTo>
                  <a:lnTo>
                    <a:pt x="0" y="109100"/>
                  </a:lnTo>
                  <a:lnTo>
                    <a:pt x="9953" y="97037"/>
                  </a:lnTo>
                  <a:cubicBezTo>
                    <a:pt x="69907" y="37083"/>
                    <a:pt x="152734" y="0"/>
                    <a:pt x="244221" y="0"/>
                  </a:cubicBezTo>
                  <a:close/>
                </a:path>
              </a:pathLst>
            </a:custGeom>
          </p:spPr>
        </p:pic>
        <p:sp>
          <p:nvSpPr>
            <p:cNvPr id="47" name="자유형 46"/>
            <p:cNvSpPr/>
            <p:nvPr/>
          </p:nvSpPr>
          <p:spPr>
            <a:xfrm>
              <a:off x="265045" y="6064696"/>
              <a:ext cx="11661910" cy="385161"/>
            </a:xfrm>
            <a:custGeom>
              <a:avLst/>
              <a:gdLst>
                <a:gd name="connsiteX0" fmla="*/ 564287 w 11661910"/>
                <a:gd name="connsiteY0" fmla="*/ 0 h 385161"/>
                <a:gd name="connsiteX1" fmla="*/ 564297 w 11661910"/>
                <a:gd name="connsiteY1" fmla="*/ 1 h 385161"/>
                <a:gd name="connsiteX2" fmla="*/ 11579364 w 11661910"/>
                <a:gd name="connsiteY2" fmla="*/ 1 h 385161"/>
                <a:gd name="connsiteX3" fmla="*/ 11661909 w 11661910"/>
                <a:gd name="connsiteY3" fmla="*/ 82546 h 385161"/>
                <a:gd name="connsiteX4" fmla="*/ 11661909 w 11661910"/>
                <a:gd name="connsiteY4" fmla="*/ 138395 h 385161"/>
                <a:gd name="connsiteX5" fmla="*/ 11655987 w 11661910"/>
                <a:gd name="connsiteY5" fmla="*/ 167727 h 385161"/>
                <a:gd name="connsiteX6" fmla="*/ 11661910 w 11661910"/>
                <a:gd name="connsiteY6" fmla="*/ 197065 h 385161"/>
                <a:gd name="connsiteX7" fmla="*/ 11473814 w 11661910"/>
                <a:gd name="connsiteY7" fmla="*/ 385161 h 385161"/>
                <a:gd name="connsiteX8" fmla="*/ 11300499 w 11661910"/>
                <a:gd name="connsiteY8" fmla="*/ 270281 h 385161"/>
                <a:gd name="connsiteX9" fmla="*/ 11290538 w 11661910"/>
                <a:gd name="connsiteY9" fmla="*/ 220940 h 385161"/>
                <a:gd name="connsiteX10" fmla="*/ 11280899 w 11661910"/>
                <a:gd name="connsiteY10" fmla="*/ 220940 h 385161"/>
                <a:gd name="connsiteX11" fmla="*/ 11270938 w 11661910"/>
                <a:gd name="connsiteY11" fmla="*/ 270281 h 385161"/>
                <a:gd name="connsiteX12" fmla="*/ 11097623 w 11661910"/>
                <a:gd name="connsiteY12" fmla="*/ 385161 h 385161"/>
                <a:gd name="connsiteX13" fmla="*/ 10924308 w 11661910"/>
                <a:gd name="connsiteY13" fmla="*/ 270281 h 385161"/>
                <a:gd name="connsiteX14" fmla="*/ 10914347 w 11661910"/>
                <a:gd name="connsiteY14" fmla="*/ 220940 h 385161"/>
                <a:gd name="connsiteX15" fmla="*/ 10904708 w 11661910"/>
                <a:gd name="connsiteY15" fmla="*/ 220940 h 385161"/>
                <a:gd name="connsiteX16" fmla="*/ 10894747 w 11661910"/>
                <a:gd name="connsiteY16" fmla="*/ 270281 h 385161"/>
                <a:gd name="connsiteX17" fmla="*/ 10721432 w 11661910"/>
                <a:gd name="connsiteY17" fmla="*/ 385161 h 385161"/>
                <a:gd name="connsiteX18" fmla="*/ 10548117 w 11661910"/>
                <a:gd name="connsiteY18" fmla="*/ 270281 h 385161"/>
                <a:gd name="connsiteX19" fmla="*/ 10538156 w 11661910"/>
                <a:gd name="connsiteY19" fmla="*/ 220940 h 385161"/>
                <a:gd name="connsiteX20" fmla="*/ 10528518 w 11661910"/>
                <a:gd name="connsiteY20" fmla="*/ 220940 h 385161"/>
                <a:gd name="connsiteX21" fmla="*/ 10518557 w 11661910"/>
                <a:gd name="connsiteY21" fmla="*/ 270281 h 385161"/>
                <a:gd name="connsiteX22" fmla="*/ 10345242 w 11661910"/>
                <a:gd name="connsiteY22" fmla="*/ 385161 h 385161"/>
                <a:gd name="connsiteX23" fmla="*/ 10171927 w 11661910"/>
                <a:gd name="connsiteY23" fmla="*/ 270281 h 385161"/>
                <a:gd name="connsiteX24" fmla="*/ 10161966 w 11661910"/>
                <a:gd name="connsiteY24" fmla="*/ 220940 h 385161"/>
                <a:gd name="connsiteX25" fmla="*/ 10152327 w 11661910"/>
                <a:gd name="connsiteY25" fmla="*/ 220940 h 385161"/>
                <a:gd name="connsiteX26" fmla="*/ 10142366 w 11661910"/>
                <a:gd name="connsiteY26" fmla="*/ 270281 h 385161"/>
                <a:gd name="connsiteX27" fmla="*/ 9969051 w 11661910"/>
                <a:gd name="connsiteY27" fmla="*/ 385161 h 385161"/>
                <a:gd name="connsiteX28" fmla="*/ 9795736 w 11661910"/>
                <a:gd name="connsiteY28" fmla="*/ 270281 h 385161"/>
                <a:gd name="connsiteX29" fmla="*/ 9785775 w 11661910"/>
                <a:gd name="connsiteY29" fmla="*/ 220940 h 385161"/>
                <a:gd name="connsiteX30" fmla="*/ 9776136 w 11661910"/>
                <a:gd name="connsiteY30" fmla="*/ 220940 h 385161"/>
                <a:gd name="connsiteX31" fmla="*/ 9766175 w 11661910"/>
                <a:gd name="connsiteY31" fmla="*/ 270281 h 385161"/>
                <a:gd name="connsiteX32" fmla="*/ 9592860 w 11661910"/>
                <a:gd name="connsiteY32" fmla="*/ 385161 h 385161"/>
                <a:gd name="connsiteX33" fmla="*/ 9419545 w 11661910"/>
                <a:gd name="connsiteY33" fmla="*/ 270281 h 385161"/>
                <a:gd name="connsiteX34" fmla="*/ 9409584 w 11661910"/>
                <a:gd name="connsiteY34" fmla="*/ 220940 h 385161"/>
                <a:gd name="connsiteX35" fmla="*/ 9399945 w 11661910"/>
                <a:gd name="connsiteY35" fmla="*/ 220940 h 385161"/>
                <a:gd name="connsiteX36" fmla="*/ 9389984 w 11661910"/>
                <a:gd name="connsiteY36" fmla="*/ 270281 h 385161"/>
                <a:gd name="connsiteX37" fmla="*/ 9216669 w 11661910"/>
                <a:gd name="connsiteY37" fmla="*/ 385161 h 385161"/>
                <a:gd name="connsiteX38" fmla="*/ 9043354 w 11661910"/>
                <a:gd name="connsiteY38" fmla="*/ 270281 h 385161"/>
                <a:gd name="connsiteX39" fmla="*/ 9033393 w 11661910"/>
                <a:gd name="connsiteY39" fmla="*/ 220940 h 385161"/>
                <a:gd name="connsiteX40" fmla="*/ 9023754 w 11661910"/>
                <a:gd name="connsiteY40" fmla="*/ 220940 h 385161"/>
                <a:gd name="connsiteX41" fmla="*/ 9013793 w 11661910"/>
                <a:gd name="connsiteY41" fmla="*/ 270281 h 385161"/>
                <a:gd name="connsiteX42" fmla="*/ 8840478 w 11661910"/>
                <a:gd name="connsiteY42" fmla="*/ 385161 h 385161"/>
                <a:gd name="connsiteX43" fmla="*/ 8667163 w 11661910"/>
                <a:gd name="connsiteY43" fmla="*/ 270281 h 385161"/>
                <a:gd name="connsiteX44" fmla="*/ 8657202 w 11661910"/>
                <a:gd name="connsiteY44" fmla="*/ 220940 h 385161"/>
                <a:gd name="connsiteX45" fmla="*/ 8647563 w 11661910"/>
                <a:gd name="connsiteY45" fmla="*/ 220940 h 385161"/>
                <a:gd name="connsiteX46" fmla="*/ 8637602 w 11661910"/>
                <a:gd name="connsiteY46" fmla="*/ 270281 h 385161"/>
                <a:gd name="connsiteX47" fmla="*/ 8464287 w 11661910"/>
                <a:gd name="connsiteY47" fmla="*/ 385161 h 385161"/>
                <a:gd name="connsiteX48" fmla="*/ 8290972 w 11661910"/>
                <a:gd name="connsiteY48" fmla="*/ 270281 h 385161"/>
                <a:gd name="connsiteX49" fmla="*/ 8281011 w 11661910"/>
                <a:gd name="connsiteY49" fmla="*/ 220940 h 385161"/>
                <a:gd name="connsiteX50" fmla="*/ 8271373 w 11661910"/>
                <a:gd name="connsiteY50" fmla="*/ 220940 h 385161"/>
                <a:gd name="connsiteX51" fmla="*/ 8261412 w 11661910"/>
                <a:gd name="connsiteY51" fmla="*/ 270281 h 385161"/>
                <a:gd name="connsiteX52" fmla="*/ 8088097 w 11661910"/>
                <a:gd name="connsiteY52" fmla="*/ 385161 h 385161"/>
                <a:gd name="connsiteX53" fmla="*/ 7914782 w 11661910"/>
                <a:gd name="connsiteY53" fmla="*/ 270281 h 385161"/>
                <a:gd name="connsiteX54" fmla="*/ 7904821 w 11661910"/>
                <a:gd name="connsiteY54" fmla="*/ 220940 h 385161"/>
                <a:gd name="connsiteX55" fmla="*/ 7895182 w 11661910"/>
                <a:gd name="connsiteY55" fmla="*/ 220940 h 385161"/>
                <a:gd name="connsiteX56" fmla="*/ 7885220 w 11661910"/>
                <a:gd name="connsiteY56" fmla="*/ 270281 h 385161"/>
                <a:gd name="connsiteX57" fmla="*/ 7711906 w 11661910"/>
                <a:gd name="connsiteY57" fmla="*/ 385161 h 385161"/>
                <a:gd name="connsiteX58" fmla="*/ 7538591 w 11661910"/>
                <a:gd name="connsiteY58" fmla="*/ 270281 h 385161"/>
                <a:gd name="connsiteX59" fmla="*/ 7528630 w 11661910"/>
                <a:gd name="connsiteY59" fmla="*/ 220940 h 385161"/>
                <a:gd name="connsiteX60" fmla="*/ 7518991 w 11661910"/>
                <a:gd name="connsiteY60" fmla="*/ 220940 h 385161"/>
                <a:gd name="connsiteX61" fmla="*/ 7509029 w 11661910"/>
                <a:gd name="connsiteY61" fmla="*/ 270281 h 385161"/>
                <a:gd name="connsiteX62" fmla="*/ 7335715 w 11661910"/>
                <a:gd name="connsiteY62" fmla="*/ 385161 h 385161"/>
                <a:gd name="connsiteX63" fmla="*/ 7162400 w 11661910"/>
                <a:gd name="connsiteY63" fmla="*/ 270281 h 385161"/>
                <a:gd name="connsiteX64" fmla="*/ 7152439 w 11661910"/>
                <a:gd name="connsiteY64" fmla="*/ 220940 h 385161"/>
                <a:gd name="connsiteX65" fmla="*/ 7142800 w 11661910"/>
                <a:gd name="connsiteY65" fmla="*/ 220940 h 385161"/>
                <a:gd name="connsiteX66" fmla="*/ 7132838 w 11661910"/>
                <a:gd name="connsiteY66" fmla="*/ 270281 h 385161"/>
                <a:gd name="connsiteX67" fmla="*/ 6959524 w 11661910"/>
                <a:gd name="connsiteY67" fmla="*/ 385161 h 385161"/>
                <a:gd name="connsiteX68" fmla="*/ 6786209 w 11661910"/>
                <a:gd name="connsiteY68" fmla="*/ 270281 h 385161"/>
                <a:gd name="connsiteX69" fmla="*/ 6776248 w 11661910"/>
                <a:gd name="connsiteY69" fmla="*/ 220940 h 385161"/>
                <a:gd name="connsiteX70" fmla="*/ 6766609 w 11661910"/>
                <a:gd name="connsiteY70" fmla="*/ 220940 h 385161"/>
                <a:gd name="connsiteX71" fmla="*/ 6756647 w 11661910"/>
                <a:gd name="connsiteY71" fmla="*/ 270281 h 385161"/>
                <a:gd name="connsiteX72" fmla="*/ 6583333 w 11661910"/>
                <a:gd name="connsiteY72" fmla="*/ 385161 h 385161"/>
                <a:gd name="connsiteX73" fmla="*/ 6410018 w 11661910"/>
                <a:gd name="connsiteY73" fmla="*/ 270281 h 385161"/>
                <a:gd name="connsiteX74" fmla="*/ 6400057 w 11661910"/>
                <a:gd name="connsiteY74" fmla="*/ 220940 h 385161"/>
                <a:gd name="connsiteX75" fmla="*/ 6390418 w 11661910"/>
                <a:gd name="connsiteY75" fmla="*/ 220940 h 385161"/>
                <a:gd name="connsiteX76" fmla="*/ 6380456 w 11661910"/>
                <a:gd name="connsiteY76" fmla="*/ 270281 h 385161"/>
                <a:gd name="connsiteX77" fmla="*/ 6207142 w 11661910"/>
                <a:gd name="connsiteY77" fmla="*/ 385161 h 385161"/>
                <a:gd name="connsiteX78" fmla="*/ 6033827 w 11661910"/>
                <a:gd name="connsiteY78" fmla="*/ 270281 h 385161"/>
                <a:gd name="connsiteX79" fmla="*/ 6023866 w 11661910"/>
                <a:gd name="connsiteY79" fmla="*/ 220940 h 385161"/>
                <a:gd name="connsiteX80" fmla="*/ 6014228 w 11661910"/>
                <a:gd name="connsiteY80" fmla="*/ 220940 h 385161"/>
                <a:gd name="connsiteX81" fmla="*/ 6004266 w 11661910"/>
                <a:gd name="connsiteY81" fmla="*/ 270281 h 385161"/>
                <a:gd name="connsiteX82" fmla="*/ 5830952 w 11661910"/>
                <a:gd name="connsiteY82" fmla="*/ 385161 h 385161"/>
                <a:gd name="connsiteX83" fmla="*/ 5657637 w 11661910"/>
                <a:gd name="connsiteY83" fmla="*/ 270281 h 385161"/>
                <a:gd name="connsiteX84" fmla="*/ 5647676 w 11661910"/>
                <a:gd name="connsiteY84" fmla="*/ 220940 h 385161"/>
                <a:gd name="connsiteX85" fmla="*/ 5638037 w 11661910"/>
                <a:gd name="connsiteY85" fmla="*/ 220940 h 385161"/>
                <a:gd name="connsiteX86" fmla="*/ 5628075 w 11661910"/>
                <a:gd name="connsiteY86" fmla="*/ 270281 h 385161"/>
                <a:gd name="connsiteX87" fmla="*/ 5454761 w 11661910"/>
                <a:gd name="connsiteY87" fmla="*/ 385161 h 385161"/>
                <a:gd name="connsiteX88" fmla="*/ 5281447 w 11661910"/>
                <a:gd name="connsiteY88" fmla="*/ 270281 h 385161"/>
                <a:gd name="connsiteX89" fmla="*/ 5271486 w 11661910"/>
                <a:gd name="connsiteY89" fmla="*/ 220940 h 385161"/>
                <a:gd name="connsiteX90" fmla="*/ 5261846 w 11661910"/>
                <a:gd name="connsiteY90" fmla="*/ 220940 h 385161"/>
                <a:gd name="connsiteX91" fmla="*/ 5251885 w 11661910"/>
                <a:gd name="connsiteY91" fmla="*/ 270281 h 385161"/>
                <a:gd name="connsiteX92" fmla="*/ 5078570 w 11661910"/>
                <a:gd name="connsiteY92" fmla="*/ 385161 h 385161"/>
                <a:gd name="connsiteX93" fmla="*/ 4905256 w 11661910"/>
                <a:gd name="connsiteY93" fmla="*/ 270281 h 385161"/>
                <a:gd name="connsiteX94" fmla="*/ 4895295 w 11661910"/>
                <a:gd name="connsiteY94" fmla="*/ 220940 h 385161"/>
                <a:gd name="connsiteX95" fmla="*/ 4885656 w 11661910"/>
                <a:gd name="connsiteY95" fmla="*/ 220940 h 385161"/>
                <a:gd name="connsiteX96" fmla="*/ 4875694 w 11661910"/>
                <a:gd name="connsiteY96" fmla="*/ 270281 h 385161"/>
                <a:gd name="connsiteX97" fmla="*/ 4702380 w 11661910"/>
                <a:gd name="connsiteY97" fmla="*/ 385161 h 385161"/>
                <a:gd name="connsiteX98" fmla="*/ 4529065 w 11661910"/>
                <a:gd name="connsiteY98" fmla="*/ 270281 h 385161"/>
                <a:gd name="connsiteX99" fmla="*/ 4519103 w 11661910"/>
                <a:gd name="connsiteY99" fmla="*/ 220940 h 385161"/>
                <a:gd name="connsiteX100" fmla="*/ 4509464 w 11661910"/>
                <a:gd name="connsiteY100" fmla="*/ 220940 h 385161"/>
                <a:gd name="connsiteX101" fmla="*/ 4499502 w 11661910"/>
                <a:gd name="connsiteY101" fmla="*/ 270281 h 385161"/>
                <a:gd name="connsiteX102" fmla="*/ 4326188 w 11661910"/>
                <a:gd name="connsiteY102" fmla="*/ 385161 h 385161"/>
                <a:gd name="connsiteX103" fmla="*/ 4152874 w 11661910"/>
                <a:gd name="connsiteY103" fmla="*/ 270281 h 385161"/>
                <a:gd name="connsiteX104" fmla="*/ 4142914 w 11661910"/>
                <a:gd name="connsiteY104" fmla="*/ 220940 h 385161"/>
                <a:gd name="connsiteX105" fmla="*/ 4133273 w 11661910"/>
                <a:gd name="connsiteY105" fmla="*/ 220940 h 385161"/>
                <a:gd name="connsiteX106" fmla="*/ 4123312 w 11661910"/>
                <a:gd name="connsiteY106" fmla="*/ 270281 h 385161"/>
                <a:gd name="connsiteX107" fmla="*/ 3949998 w 11661910"/>
                <a:gd name="connsiteY107" fmla="*/ 385161 h 385161"/>
                <a:gd name="connsiteX108" fmla="*/ 3776685 w 11661910"/>
                <a:gd name="connsiteY108" fmla="*/ 270281 h 385161"/>
                <a:gd name="connsiteX109" fmla="*/ 3766725 w 11661910"/>
                <a:gd name="connsiteY109" fmla="*/ 220940 h 385161"/>
                <a:gd name="connsiteX110" fmla="*/ 3757086 w 11661910"/>
                <a:gd name="connsiteY110" fmla="*/ 220940 h 385161"/>
                <a:gd name="connsiteX111" fmla="*/ 3747125 w 11661910"/>
                <a:gd name="connsiteY111" fmla="*/ 270281 h 385161"/>
                <a:gd name="connsiteX112" fmla="*/ 3573811 w 11661910"/>
                <a:gd name="connsiteY112" fmla="*/ 385161 h 385161"/>
                <a:gd name="connsiteX113" fmla="*/ 3400496 w 11661910"/>
                <a:gd name="connsiteY113" fmla="*/ 270281 h 385161"/>
                <a:gd name="connsiteX114" fmla="*/ 3390535 w 11661910"/>
                <a:gd name="connsiteY114" fmla="*/ 220940 h 385161"/>
                <a:gd name="connsiteX115" fmla="*/ 3380896 w 11661910"/>
                <a:gd name="connsiteY115" fmla="*/ 220940 h 385161"/>
                <a:gd name="connsiteX116" fmla="*/ 3370934 w 11661910"/>
                <a:gd name="connsiteY116" fmla="*/ 270281 h 385161"/>
                <a:gd name="connsiteX117" fmla="*/ 3197619 w 11661910"/>
                <a:gd name="connsiteY117" fmla="*/ 385161 h 385161"/>
                <a:gd name="connsiteX118" fmla="*/ 3024304 w 11661910"/>
                <a:gd name="connsiteY118" fmla="*/ 270281 h 385161"/>
                <a:gd name="connsiteX119" fmla="*/ 3014343 w 11661910"/>
                <a:gd name="connsiteY119" fmla="*/ 220940 h 385161"/>
                <a:gd name="connsiteX120" fmla="*/ 3004704 w 11661910"/>
                <a:gd name="connsiteY120" fmla="*/ 220940 h 385161"/>
                <a:gd name="connsiteX121" fmla="*/ 2994743 w 11661910"/>
                <a:gd name="connsiteY121" fmla="*/ 270281 h 385161"/>
                <a:gd name="connsiteX122" fmla="*/ 2821429 w 11661910"/>
                <a:gd name="connsiteY122" fmla="*/ 385161 h 385161"/>
                <a:gd name="connsiteX123" fmla="*/ 2648115 w 11661910"/>
                <a:gd name="connsiteY123" fmla="*/ 270281 h 385161"/>
                <a:gd name="connsiteX124" fmla="*/ 2638154 w 11661910"/>
                <a:gd name="connsiteY124" fmla="*/ 220940 h 385161"/>
                <a:gd name="connsiteX125" fmla="*/ 2628515 w 11661910"/>
                <a:gd name="connsiteY125" fmla="*/ 220940 h 385161"/>
                <a:gd name="connsiteX126" fmla="*/ 2618554 w 11661910"/>
                <a:gd name="connsiteY126" fmla="*/ 270281 h 385161"/>
                <a:gd name="connsiteX127" fmla="*/ 2445240 w 11661910"/>
                <a:gd name="connsiteY127" fmla="*/ 385161 h 385161"/>
                <a:gd name="connsiteX128" fmla="*/ 2271924 w 11661910"/>
                <a:gd name="connsiteY128" fmla="*/ 270281 h 385161"/>
                <a:gd name="connsiteX129" fmla="*/ 2261962 w 11661910"/>
                <a:gd name="connsiteY129" fmla="*/ 220940 h 385161"/>
                <a:gd name="connsiteX130" fmla="*/ 2252324 w 11661910"/>
                <a:gd name="connsiteY130" fmla="*/ 220940 h 385161"/>
                <a:gd name="connsiteX131" fmla="*/ 2242362 w 11661910"/>
                <a:gd name="connsiteY131" fmla="*/ 270281 h 385161"/>
                <a:gd name="connsiteX132" fmla="*/ 2069048 w 11661910"/>
                <a:gd name="connsiteY132" fmla="*/ 385161 h 385161"/>
                <a:gd name="connsiteX133" fmla="*/ 1895732 w 11661910"/>
                <a:gd name="connsiteY133" fmla="*/ 270281 h 385161"/>
                <a:gd name="connsiteX134" fmla="*/ 1885772 w 11661910"/>
                <a:gd name="connsiteY134" fmla="*/ 220940 h 385161"/>
                <a:gd name="connsiteX135" fmla="*/ 1876132 w 11661910"/>
                <a:gd name="connsiteY135" fmla="*/ 220940 h 385161"/>
                <a:gd name="connsiteX136" fmla="*/ 1866172 w 11661910"/>
                <a:gd name="connsiteY136" fmla="*/ 270281 h 385161"/>
                <a:gd name="connsiteX137" fmla="*/ 1692856 w 11661910"/>
                <a:gd name="connsiteY137" fmla="*/ 385161 h 385161"/>
                <a:gd name="connsiteX138" fmla="*/ 1519541 w 11661910"/>
                <a:gd name="connsiteY138" fmla="*/ 270281 h 385161"/>
                <a:gd name="connsiteX139" fmla="*/ 1509580 w 11661910"/>
                <a:gd name="connsiteY139" fmla="*/ 220940 h 385161"/>
                <a:gd name="connsiteX140" fmla="*/ 1499942 w 11661910"/>
                <a:gd name="connsiteY140" fmla="*/ 220940 h 385161"/>
                <a:gd name="connsiteX141" fmla="*/ 1489981 w 11661910"/>
                <a:gd name="connsiteY141" fmla="*/ 270281 h 385161"/>
                <a:gd name="connsiteX142" fmla="*/ 1316666 w 11661910"/>
                <a:gd name="connsiteY142" fmla="*/ 385161 h 385161"/>
                <a:gd name="connsiteX143" fmla="*/ 1143352 w 11661910"/>
                <a:gd name="connsiteY143" fmla="*/ 270281 h 385161"/>
                <a:gd name="connsiteX144" fmla="*/ 1133390 w 11661910"/>
                <a:gd name="connsiteY144" fmla="*/ 220940 h 385161"/>
                <a:gd name="connsiteX145" fmla="*/ 1123751 w 11661910"/>
                <a:gd name="connsiteY145" fmla="*/ 220940 h 385161"/>
                <a:gd name="connsiteX146" fmla="*/ 1113790 w 11661910"/>
                <a:gd name="connsiteY146" fmla="*/ 270281 h 385161"/>
                <a:gd name="connsiteX147" fmla="*/ 940475 w 11661910"/>
                <a:gd name="connsiteY147" fmla="*/ 385161 h 385161"/>
                <a:gd name="connsiteX148" fmla="*/ 767161 w 11661910"/>
                <a:gd name="connsiteY148" fmla="*/ 270281 h 385161"/>
                <a:gd name="connsiteX149" fmla="*/ 757200 w 11661910"/>
                <a:gd name="connsiteY149" fmla="*/ 220940 h 385161"/>
                <a:gd name="connsiteX150" fmla="*/ 745752 w 11661910"/>
                <a:gd name="connsiteY150" fmla="*/ 220940 h 385161"/>
                <a:gd name="connsiteX151" fmla="*/ 737601 w 11661910"/>
                <a:gd name="connsiteY151" fmla="*/ 261312 h 385161"/>
                <a:gd name="connsiteX152" fmla="*/ 564287 w 11661910"/>
                <a:gd name="connsiteY152" fmla="*/ 376192 h 385161"/>
                <a:gd name="connsiteX153" fmla="*/ 390972 w 11661910"/>
                <a:gd name="connsiteY153" fmla="*/ 261312 h 385161"/>
                <a:gd name="connsiteX154" fmla="*/ 382822 w 11661910"/>
                <a:gd name="connsiteY154" fmla="*/ 220940 h 385161"/>
                <a:gd name="connsiteX155" fmla="*/ 371372 w 11661910"/>
                <a:gd name="connsiteY155" fmla="*/ 220940 h 385161"/>
                <a:gd name="connsiteX156" fmla="*/ 361411 w 11661910"/>
                <a:gd name="connsiteY156" fmla="*/ 270281 h 385161"/>
                <a:gd name="connsiteX157" fmla="*/ 188096 w 11661910"/>
                <a:gd name="connsiteY157" fmla="*/ 385161 h 385161"/>
                <a:gd name="connsiteX158" fmla="*/ 0 w 11661910"/>
                <a:gd name="connsiteY158" fmla="*/ 197065 h 385161"/>
                <a:gd name="connsiteX159" fmla="*/ 5923 w 11661910"/>
                <a:gd name="connsiteY159" fmla="*/ 167727 h 385161"/>
                <a:gd name="connsiteX160" fmla="*/ 1 w 11661910"/>
                <a:gd name="connsiteY160" fmla="*/ 138395 h 385161"/>
                <a:gd name="connsiteX161" fmla="*/ 1 w 11661910"/>
                <a:gd name="connsiteY161" fmla="*/ 82546 h 385161"/>
                <a:gd name="connsiteX162" fmla="*/ 82546 w 11661910"/>
                <a:gd name="connsiteY162" fmla="*/ 1 h 385161"/>
                <a:gd name="connsiteX163" fmla="*/ 564277 w 11661910"/>
                <a:gd name="connsiteY163" fmla="*/ 1 h 385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</a:cxnLst>
              <a:rect l="l" t="t" r="r" b="b"/>
              <a:pathLst>
                <a:path w="11661910" h="385161">
                  <a:moveTo>
                    <a:pt x="564287" y="0"/>
                  </a:moveTo>
                  <a:lnTo>
                    <a:pt x="564297" y="1"/>
                  </a:lnTo>
                  <a:lnTo>
                    <a:pt x="11579364" y="1"/>
                  </a:lnTo>
                  <a:cubicBezTo>
                    <a:pt x="11624952" y="1"/>
                    <a:pt x="11661909" y="36958"/>
                    <a:pt x="11661909" y="82546"/>
                  </a:cubicBezTo>
                  <a:lnTo>
                    <a:pt x="11661909" y="138395"/>
                  </a:lnTo>
                  <a:lnTo>
                    <a:pt x="11655987" y="167727"/>
                  </a:lnTo>
                  <a:lnTo>
                    <a:pt x="11661910" y="197065"/>
                  </a:lnTo>
                  <a:cubicBezTo>
                    <a:pt x="11661910" y="300948"/>
                    <a:pt x="11577697" y="385161"/>
                    <a:pt x="11473814" y="385161"/>
                  </a:cubicBezTo>
                  <a:cubicBezTo>
                    <a:pt x="11395902" y="385161"/>
                    <a:pt x="11329054" y="337791"/>
                    <a:pt x="11300499" y="270281"/>
                  </a:cubicBezTo>
                  <a:lnTo>
                    <a:pt x="11290538" y="220940"/>
                  </a:lnTo>
                  <a:lnTo>
                    <a:pt x="11280899" y="220940"/>
                  </a:lnTo>
                  <a:lnTo>
                    <a:pt x="11270938" y="270281"/>
                  </a:lnTo>
                  <a:cubicBezTo>
                    <a:pt x="11242383" y="337791"/>
                    <a:pt x="11175535" y="385161"/>
                    <a:pt x="11097623" y="385161"/>
                  </a:cubicBezTo>
                  <a:cubicBezTo>
                    <a:pt x="11019711" y="385161"/>
                    <a:pt x="10952863" y="337791"/>
                    <a:pt x="10924308" y="270281"/>
                  </a:cubicBezTo>
                  <a:lnTo>
                    <a:pt x="10914347" y="220940"/>
                  </a:lnTo>
                  <a:lnTo>
                    <a:pt x="10904708" y="220940"/>
                  </a:lnTo>
                  <a:lnTo>
                    <a:pt x="10894747" y="270281"/>
                  </a:lnTo>
                  <a:cubicBezTo>
                    <a:pt x="10866192" y="337791"/>
                    <a:pt x="10799344" y="385161"/>
                    <a:pt x="10721432" y="385161"/>
                  </a:cubicBezTo>
                  <a:cubicBezTo>
                    <a:pt x="10643520" y="385161"/>
                    <a:pt x="10576672" y="337791"/>
                    <a:pt x="10548117" y="270281"/>
                  </a:cubicBezTo>
                  <a:lnTo>
                    <a:pt x="10538156" y="220940"/>
                  </a:lnTo>
                  <a:lnTo>
                    <a:pt x="10528518" y="220940"/>
                  </a:lnTo>
                  <a:lnTo>
                    <a:pt x="10518557" y="270281"/>
                  </a:lnTo>
                  <a:cubicBezTo>
                    <a:pt x="10490002" y="337791"/>
                    <a:pt x="10423154" y="385161"/>
                    <a:pt x="10345242" y="385161"/>
                  </a:cubicBezTo>
                  <a:cubicBezTo>
                    <a:pt x="10267330" y="385161"/>
                    <a:pt x="10200482" y="337791"/>
                    <a:pt x="10171927" y="270281"/>
                  </a:cubicBezTo>
                  <a:lnTo>
                    <a:pt x="10161966" y="220940"/>
                  </a:lnTo>
                  <a:lnTo>
                    <a:pt x="10152327" y="220940"/>
                  </a:lnTo>
                  <a:lnTo>
                    <a:pt x="10142366" y="270281"/>
                  </a:lnTo>
                  <a:cubicBezTo>
                    <a:pt x="10113811" y="337791"/>
                    <a:pt x="10046963" y="385161"/>
                    <a:pt x="9969051" y="385161"/>
                  </a:cubicBezTo>
                  <a:cubicBezTo>
                    <a:pt x="9891139" y="385161"/>
                    <a:pt x="9824291" y="337791"/>
                    <a:pt x="9795736" y="270281"/>
                  </a:cubicBezTo>
                  <a:lnTo>
                    <a:pt x="9785775" y="220940"/>
                  </a:lnTo>
                  <a:lnTo>
                    <a:pt x="9776136" y="220940"/>
                  </a:lnTo>
                  <a:lnTo>
                    <a:pt x="9766175" y="270281"/>
                  </a:lnTo>
                  <a:cubicBezTo>
                    <a:pt x="9737620" y="337791"/>
                    <a:pt x="9670772" y="385161"/>
                    <a:pt x="9592860" y="385161"/>
                  </a:cubicBezTo>
                  <a:cubicBezTo>
                    <a:pt x="9514948" y="385161"/>
                    <a:pt x="9448100" y="337791"/>
                    <a:pt x="9419545" y="270281"/>
                  </a:cubicBezTo>
                  <a:lnTo>
                    <a:pt x="9409584" y="220940"/>
                  </a:lnTo>
                  <a:lnTo>
                    <a:pt x="9399945" y="220940"/>
                  </a:lnTo>
                  <a:lnTo>
                    <a:pt x="9389984" y="270281"/>
                  </a:lnTo>
                  <a:cubicBezTo>
                    <a:pt x="9361429" y="337791"/>
                    <a:pt x="9294581" y="385161"/>
                    <a:pt x="9216669" y="385161"/>
                  </a:cubicBezTo>
                  <a:cubicBezTo>
                    <a:pt x="9138757" y="385161"/>
                    <a:pt x="9071909" y="337791"/>
                    <a:pt x="9043354" y="270281"/>
                  </a:cubicBezTo>
                  <a:lnTo>
                    <a:pt x="9033393" y="220940"/>
                  </a:lnTo>
                  <a:lnTo>
                    <a:pt x="9023754" y="220940"/>
                  </a:lnTo>
                  <a:lnTo>
                    <a:pt x="9013793" y="270281"/>
                  </a:lnTo>
                  <a:cubicBezTo>
                    <a:pt x="8985238" y="337791"/>
                    <a:pt x="8918390" y="385161"/>
                    <a:pt x="8840478" y="385161"/>
                  </a:cubicBezTo>
                  <a:cubicBezTo>
                    <a:pt x="8762566" y="385161"/>
                    <a:pt x="8695718" y="337791"/>
                    <a:pt x="8667163" y="270281"/>
                  </a:cubicBezTo>
                  <a:lnTo>
                    <a:pt x="8657202" y="220940"/>
                  </a:lnTo>
                  <a:lnTo>
                    <a:pt x="8647563" y="220940"/>
                  </a:lnTo>
                  <a:lnTo>
                    <a:pt x="8637602" y="270281"/>
                  </a:lnTo>
                  <a:cubicBezTo>
                    <a:pt x="8609047" y="337791"/>
                    <a:pt x="8542199" y="385161"/>
                    <a:pt x="8464287" y="385161"/>
                  </a:cubicBezTo>
                  <a:cubicBezTo>
                    <a:pt x="8386375" y="385161"/>
                    <a:pt x="8319527" y="337791"/>
                    <a:pt x="8290972" y="270281"/>
                  </a:cubicBezTo>
                  <a:lnTo>
                    <a:pt x="8281011" y="220940"/>
                  </a:lnTo>
                  <a:lnTo>
                    <a:pt x="8271373" y="220940"/>
                  </a:lnTo>
                  <a:lnTo>
                    <a:pt x="8261412" y="270281"/>
                  </a:lnTo>
                  <a:cubicBezTo>
                    <a:pt x="8232857" y="337791"/>
                    <a:pt x="8166009" y="385161"/>
                    <a:pt x="8088097" y="385161"/>
                  </a:cubicBezTo>
                  <a:cubicBezTo>
                    <a:pt x="8010184" y="385161"/>
                    <a:pt x="7943337" y="337791"/>
                    <a:pt x="7914782" y="270281"/>
                  </a:cubicBezTo>
                  <a:lnTo>
                    <a:pt x="7904821" y="220940"/>
                  </a:lnTo>
                  <a:lnTo>
                    <a:pt x="7895182" y="220940"/>
                  </a:lnTo>
                  <a:lnTo>
                    <a:pt x="7885220" y="270281"/>
                  </a:lnTo>
                  <a:cubicBezTo>
                    <a:pt x="7856666" y="337791"/>
                    <a:pt x="7789818" y="385161"/>
                    <a:pt x="7711906" y="385161"/>
                  </a:cubicBezTo>
                  <a:cubicBezTo>
                    <a:pt x="7633993" y="385161"/>
                    <a:pt x="7567146" y="337791"/>
                    <a:pt x="7538591" y="270281"/>
                  </a:cubicBezTo>
                  <a:lnTo>
                    <a:pt x="7528630" y="220940"/>
                  </a:lnTo>
                  <a:lnTo>
                    <a:pt x="7518991" y="220940"/>
                  </a:lnTo>
                  <a:lnTo>
                    <a:pt x="7509029" y="270281"/>
                  </a:lnTo>
                  <a:cubicBezTo>
                    <a:pt x="7480475" y="337791"/>
                    <a:pt x="7413627" y="385161"/>
                    <a:pt x="7335715" y="385161"/>
                  </a:cubicBezTo>
                  <a:cubicBezTo>
                    <a:pt x="7257802" y="385161"/>
                    <a:pt x="7190955" y="337791"/>
                    <a:pt x="7162400" y="270281"/>
                  </a:cubicBezTo>
                  <a:lnTo>
                    <a:pt x="7152439" y="220940"/>
                  </a:lnTo>
                  <a:lnTo>
                    <a:pt x="7142800" y="220940"/>
                  </a:lnTo>
                  <a:lnTo>
                    <a:pt x="7132838" y="270281"/>
                  </a:lnTo>
                  <a:cubicBezTo>
                    <a:pt x="7104284" y="337791"/>
                    <a:pt x="7037436" y="385161"/>
                    <a:pt x="6959524" y="385161"/>
                  </a:cubicBezTo>
                  <a:cubicBezTo>
                    <a:pt x="6881612" y="385161"/>
                    <a:pt x="6814764" y="337791"/>
                    <a:pt x="6786209" y="270281"/>
                  </a:cubicBezTo>
                  <a:lnTo>
                    <a:pt x="6776248" y="220940"/>
                  </a:lnTo>
                  <a:lnTo>
                    <a:pt x="6766609" y="220940"/>
                  </a:lnTo>
                  <a:lnTo>
                    <a:pt x="6756647" y="270281"/>
                  </a:lnTo>
                  <a:cubicBezTo>
                    <a:pt x="6728093" y="337791"/>
                    <a:pt x="6661245" y="385161"/>
                    <a:pt x="6583333" y="385161"/>
                  </a:cubicBezTo>
                  <a:cubicBezTo>
                    <a:pt x="6505420" y="385161"/>
                    <a:pt x="6438573" y="337791"/>
                    <a:pt x="6410018" y="270281"/>
                  </a:cubicBezTo>
                  <a:lnTo>
                    <a:pt x="6400057" y="220940"/>
                  </a:lnTo>
                  <a:lnTo>
                    <a:pt x="6390418" y="220940"/>
                  </a:lnTo>
                  <a:lnTo>
                    <a:pt x="6380456" y="270281"/>
                  </a:lnTo>
                  <a:cubicBezTo>
                    <a:pt x="6351902" y="337791"/>
                    <a:pt x="6285054" y="385161"/>
                    <a:pt x="6207142" y="385161"/>
                  </a:cubicBezTo>
                  <a:cubicBezTo>
                    <a:pt x="6129229" y="385161"/>
                    <a:pt x="6062382" y="337791"/>
                    <a:pt x="6033827" y="270281"/>
                  </a:cubicBezTo>
                  <a:lnTo>
                    <a:pt x="6023866" y="220940"/>
                  </a:lnTo>
                  <a:lnTo>
                    <a:pt x="6014228" y="220940"/>
                  </a:lnTo>
                  <a:lnTo>
                    <a:pt x="6004266" y="270281"/>
                  </a:lnTo>
                  <a:cubicBezTo>
                    <a:pt x="5975712" y="337791"/>
                    <a:pt x="5908864" y="385161"/>
                    <a:pt x="5830952" y="385161"/>
                  </a:cubicBezTo>
                  <a:cubicBezTo>
                    <a:pt x="5753040" y="385161"/>
                    <a:pt x="5686192" y="337791"/>
                    <a:pt x="5657637" y="270281"/>
                  </a:cubicBezTo>
                  <a:lnTo>
                    <a:pt x="5647676" y="220940"/>
                  </a:lnTo>
                  <a:lnTo>
                    <a:pt x="5638037" y="220940"/>
                  </a:lnTo>
                  <a:lnTo>
                    <a:pt x="5628075" y="270281"/>
                  </a:lnTo>
                  <a:cubicBezTo>
                    <a:pt x="5599521" y="337791"/>
                    <a:pt x="5532674" y="385161"/>
                    <a:pt x="5454761" y="385161"/>
                  </a:cubicBezTo>
                  <a:cubicBezTo>
                    <a:pt x="5376849" y="385161"/>
                    <a:pt x="5310001" y="337791"/>
                    <a:pt x="5281447" y="270281"/>
                  </a:cubicBezTo>
                  <a:lnTo>
                    <a:pt x="5271486" y="220940"/>
                  </a:lnTo>
                  <a:lnTo>
                    <a:pt x="5261846" y="220940"/>
                  </a:lnTo>
                  <a:lnTo>
                    <a:pt x="5251885" y="270281"/>
                  </a:lnTo>
                  <a:cubicBezTo>
                    <a:pt x="5223331" y="337791"/>
                    <a:pt x="5156483" y="385161"/>
                    <a:pt x="5078570" y="385161"/>
                  </a:cubicBezTo>
                  <a:cubicBezTo>
                    <a:pt x="5000659" y="385161"/>
                    <a:pt x="4933810" y="337791"/>
                    <a:pt x="4905256" y="270281"/>
                  </a:cubicBezTo>
                  <a:lnTo>
                    <a:pt x="4895295" y="220940"/>
                  </a:lnTo>
                  <a:lnTo>
                    <a:pt x="4885656" y="220940"/>
                  </a:lnTo>
                  <a:lnTo>
                    <a:pt x="4875694" y="270281"/>
                  </a:lnTo>
                  <a:cubicBezTo>
                    <a:pt x="4847141" y="337791"/>
                    <a:pt x="4780292" y="385161"/>
                    <a:pt x="4702380" y="385161"/>
                  </a:cubicBezTo>
                  <a:cubicBezTo>
                    <a:pt x="4624467" y="385161"/>
                    <a:pt x="4557619" y="337791"/>
                    <a:pt x="4529065" y="270281"/>
                  </a:cubicBezTo>
                  <a:lnTo>
                    <a:pt x="4519103" y="220940"/>
                  </a:lnTo>
                  <a:lnTo>
                    <a:pt x="4509464" y="220940"/>
                  </a:lnTo>
                  <a:lnTo>
                    <a:pt x="4499502" y="270281"/>
                  </a:lnTo>
                  <a:cubicBezTo>
                    <a:pt x="4470948" y="337791"/>
                    <a:pt x="4404101" y="385161"/>
                    <a:pt x="4326188" y="385161"/>
                  </a:cubicBezTo>
                  <a:cubicBezTo>
                    <a:pt x="4248276" y="385161"/>
                    <a:pt x="4181428" y="337791"/>
                    <a:pt x="4152874" y="270281"/>
                  </a:cubicBezTo>
                  <a:lnTo>
                    <a:pt x="4142914" y="220940"/>
                  </a:lnTo>
                  <a:lnTo>
                    <a:pt x="4133273" y="220940"/>
                  </a:lnTo>
                  <a:lnTo>
                    <a:pt x="4123312" y="270281"/>
                  </a:lnTo>
                  <a:cubicBezTo>
                    <a:pt x="4094758" y="337791"/>
                    <a:pt x="4027911" y="385161"/>
                    <a:pt x="3949998" y="385161"/>
                  </a:cubicBezTo>
                  <a:cubicBezTo>
                    <a:pt x="3872088" y="385161"/>
                    <a:pt x="3805240" y="337791"/>
                    <a:pt x="3776685" y="270281"/>
                  </a:cubicBezTo>
                  <a:lnTo>
                    <a:pt x="3766725" y="220940"/>
                  </a:lnTo>
                  <a:lnTo>
                    <a:pt x="3757086" y="220940"/>
                  </a:lnTo>
                  <a:lnTo>
                    <a:pt x="3747125" y="270281"/>
                  </a:lnTo>
                  <a:cubicBezTo>
                    <a:pt x="3718570" y="337791"/>
                    <a:pt x="3651723" y="385161"/>
                    <a:pt x="3573811" y="385161"/>
                  </a:cubicBezTo>
                  <a:cubicBezTo>
                    <a:pt x="3495898" y="385161"/>
                    <a:pt x="3429050" y="337791"/>
                    <a:pt x="3400496" y="270281"/>
                  </a:cubicBezTo>
                  <a:lnTo>
                    <a:pt x="3390535" y="220940"/>
                  </a:lnTo>
                  <a:lnTo>
                    <a:pt x="3380896" y="220940"/>
                  </a:lnTo>
                  <a:lnTo>
                    <a:pt x="3370934" y="270281"/>
                  </a:lnTo>
                  <a:cubicBezTo>
                    <a:pt x="3342380" y="337791"/>
                    <a:pt x="3275532" y="385161"/>
                    <a:pt x="3197619" y="385161"/>
                  </a:cubicBezTo>
                  <a:cubicBezTo>
                    <a:pt x="3119707" y="385161"/>
                    <a:pt x="3052859" y="337791"/>
                    <a:pt x="3024304" y="270281"/>
                  </a:cubicBezTo>
                  <a:lnTo>
                    <a:pt x="3014343" y="220940"/>
                  </a:lnTo>
                  <a:lnTo>
                    <a:pt x="3004704" y="220940"/>
                  </a:lnTo>
                  <a:lnTo>
                    <a:pt x="2994743" y="270281"/>
                  </a:lnTo>
                  <a:cubicBezTo>
                    <a:pt x="2966189" y="337791"/>
                    <a:pt x="2899340" y="385161"/>
                    <a:pt x="2821429" y="385161"/>
                  </a:cubicBezTo>
                  <a:cubicBezTo>
                    <a:pt x="2743517" y="385161"/>
                    <a:pt x="2676669" y="337791"/>
                    <a:pt x="2648115" y="270281"/>
                  </a:cubicBezTo>
                  <a:lnTo>
                    <a:pt x="2638154" y="220940"/>
                  </a:lnTo>
                  <a:lnTo>
                    <a:pt x="2628515" y="220940"/>
                  </a:lnTo>
                  <a:lnTo>
                    <a:pt x="2618554" y="270281"/>
                  </a:lnTo>
                  <a:cubicBezTo>
                    <a:pt x="2589999" y="337791"/>
                    <a:pt x="2523152" y="385161"/>
                    <a:pt x="2445240" y="385161"/>
                  </a:cubicBezTo>
                  <a:cubicBezTo>
                    <a:pt x="2367327" y="385161"/>
                    <a:pt x="2300478" y="337791"/>
                    <a:pt x="2271924" y="270281"/>
                  </a:cubicBezTo>
                  <a:lnTo>
                    <a:pt x="2261962" y="220940"/>
                  </a:lnTo>
                  <a:lnTo>
                    <a:pt x="2252324" y="220940"/>
                  </a:lnTo>
                  <a:lnTo>
                    <a:pt x="2242362" y="270281"/>
                  </a:lnTo>
                  <a:cubicBezTo>
                    <a:pt x="2213807" y="337791"/>
                    <a:pt x="2146960" y="385161"/>
                    <a:pt x="2069048" y="385161"/>
                  </a:cubicBezTo>
                  <a:cubicBezTo>
                    <a:pt x="1991134" y="385161"/>
                    <a:pt x="1924288" y="337791"/>
                    <a:pt x="1895732" y="270281"/>
                  </a:cubicBezTo>
                  <a:lnTo>
                    <a:pt x="1885772" y="220940"/>
                  </a:lnTo>
                  <a:lnTo>
                    <a:pt x="1876132" y="220940"/>
                  </a:lnTo>
                  <a:lnTo>
                    <a:pt x="1866172" y="270281"/>
                  </a:lnTo>
                  <a:cubicBezTo>
                    <a:pt x="1837617" y="337791"/>
                    <a:pt x="1770768" y="385161"/>
                    <a:pt x="1692856" y="385161"/>
                  </a:cubicBezTo>
                  <a:cubicBezTo>
                    <a:pt x="1614944" y="385161"/>
                    <a:pt x="1548096" y="337791"/>
                    <a:pt x="1519541" y="270281"/>
                  </a:cubicBezTo>
                  <a:lnTo>
                    <a:pt x="1509580" y="220940"/>
                  </a:lnTo>
                  <a:lnTo>
                    <a:pt x="1499942" y="220940"/>
                  </a:lnTo>
                  <a:lnTo>
                    <a:pt x="1489981" y="270281"/>
                  </a:lnTo>
                  <a:cubicBezTo>
                    <a:pt x="1461426" y="337791"/>
                    <a:pt x="1394578" y="385161"/>
                    <a:pt x="1316666" y="385161"/>
                  </a:cubicBezTo>
                  <a:cubicBezTo>
                    <a:pt x="1238754" y="385161"/>
                    <a:pt x="1171906" y="337791"/>
                    <a:pt x="1143352" y="270281"/>
                  </a:cubicBezTo>
                  <a:lnTo>
                    <a:pt x="1133390" y="220940"/>
                  </a:lnTo>
                  <a:lnTo>
                    <a:pt x="1123751" y="220940"/>
                  </a:lnTo>
                  <a:lnTo>
                    <a:pt x="1113790" y="270281"/>
                  </a:lnTo>
                  <a:cubicBezTo>
                    <a:pt x="1085236" y="337791"/>
                    <a:pt x="1018388" y="385161"/>
                    <a:pt x="940475" y="385161"/>
                  </a:cubicBezTo>
                  <a:cubicBezTo>
                    <a:pt x="862563" y="385161"/>
                    <a:pt x="795715" y="337791"/>
                    <a:pt x="767161" y="270281"/>
                  </a:cubicBezTo>
                  <a:lnTo>
                    <a:pt x="757200" y="220940"/>
                  </a:lnTo>
                  <a:lnTo>
                    <a:pt x="745752" y="220940"/>
                  </a:lnTo>
                  <a:lnTo>
                    <a:pt x="737601" y="261312"/>
                  </a:lnTo>
                  <a:cubicBezTo>
                    <a:pt x="709047" y="328822"/>
                    <a:pt x="642199" y="376192"/>
                    <a:pt x="564287" y="376192"/>
                  </a:cubicBezTo>
                  <a:cubicBezTo>
                    <a:pt x="486375" y="376192"/>
                    <a:pt x="419527" y="328822"/>
                    <a:pt x="390972" y="261312"/>
                  </a:cubicBezTo>
                  <a:lnTo>
                    <a:pt x="382822" y="220940"/>
                  </a:lnTo>
                  <a:lnTo>
                    <a:pt x="371372" y="220940"/>
                  </a:lnTo>
                  <a:lnTo>
                    <a:pt x="361411" y="270281"/>
                  </a:lnTo>
                  <a:cubicBezTo>
                    <a:pt x="332856" y="337791"/>
                    <a:pt x="266008" y="385161"/>
                    <a:pt x="188096" y="385161"/>
                  </a:cubicBezTo>
                  <a:cubicBezTo>
                    <a:pt x="84213" y="385161"/>
                    <a:pt x="0" y="300948"/>
                    <a:pt x="0" y="197065"/>
                  </a:cubicBezTo>
                  <a:lnTo>
                    <a:pt x="5923" y="167727"/>
                  </a:lnTo>
                  <a:lnTo>
                    <a:pt x="1" y="138395"/>
                  </a:lnTo>
                  <a:lnTo>
                    <a:pt x="1" y="82546"/>
                  </a:lnTo>
                  <a:cubicBezTo>
                    <a:pt x="1" y="36958"/>
                    <a:pt x="36958" y="1"/>
                    <a:pt x="82546" y="1"/>
                  </a:cubicBezTo>
                  <a:lnTo>
                    <a:pt x="564277" y="1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3" name="그룹 112"/>
          <p:cNvGrpSpPr/>
          <p:nvPr/>
        </p:nvGrpSpPr>
        <p:grpSpPr>
          <a:xfrm>
            <a:off x="9214459" y="5331330"/>
            <a:ext cx="602260" cy="585162"/>
            <a:chOff x="9654923" y="2098264"/>
            <a:chExt cx="1691073" cy="1643063"/>
          </a:xfrm>
        </p:grpSpPr>
        <p:sp>
          <p:nvSpPr>
            <p:cNvPr id="114" name="자유형 113"/>
            <p:cNvSpPr/>
            <p:nvPr/>
          </p:nvSpPr>
          <p:spPr>
            <a:xfrm>
              <a:off x="9898196" y="2098264"/>
              <a:ext cx="1447800" cy="1643063"/>
            </a:xfrm>
            <a:custGeom>
              <a:avLst/>
              <a:gdLst>
                <a:gd name="connsiteX0" fmla="*/ 723515 w 1447800"/>
                <a:gd name="connsiteY0" fmla="*/ 0 h 1643063"/>
                <a:gd name="connsiteX1" fmla="*/ 723598 w 1447800"/>
                <a:gd name="connsiteY1" fmla="*/ 4780 h 1643063"/>
                <a:gd name="connsiteX2" fmla="*/ 723900 w 1447800"/>
                <a:gd name="connsiteY2" fmla="*/ 4763 h 1643063"/>
                <a:gd name="connsiteX3" fmla="*/ 1447800 w 1447800"/>
                <a:gd name="connsiteY3" fmla="*/ 823913 h 1643063"/>
                <a:gd name="connsiteX4" fmla="*/ 797915 w 1447800"/>
                <a:gd name="connsiteY4" fmla="*/ 1638834 h 1643063"/>
                <a:gd name="connsiteX5" fmla="*/ 752062 w 1447800"/>
                <a:gd name="connsiteY5" fmla="*/ 1641454 h 1643063"/>
                <a:gd name="connsiteX6" fmla="*/ 752090 w 1447800"/>
                <a:gd name="connsiteY6" fmla="*/ 1643063 h 1643063"/>
                <a:gd name="connsiteX7" fmla="*/ 730306 w 1447800"/>
                <a:gd name="connsiteY7" fmla="*/ 1642697 h 1643063"/>
                <a:gd name="connsiteX8" fmla="*/ 723900 w 1447800"/>
                <a:gd name="connsiteY8" fmla="*/ 1643063 h 1643063"/>
                <a:gd name="connsiteX9" fmla="*/ 712159 w 1447800"/>
                <a:gd name="connsiteY9" fmla="*/ 1642392 h 1643063"/>
                <a:gd name="connsiteX10" fmla="*/ 471102 w 1447800"/>
                <a:gd name="connsiteY10" fmla="*/ 1638342 h 1643063"/>
                <a:gd name="connsiteX11" fmla="*/ 471246 w 1447800"/>
                <a:gd name="connsiteY11" fmla="*/ 1588919 h 1643063"/>
                <a:gd name="connsiteX12" fmla="*/ 442125 w 1447800"/>
                <a:gd name="connsiteY12" fmla="*/ 1578690 h 1643063"/>
                <a:gd name="connsiteX13" fmla="*/ 0 w 1447800"/>
                <a:gd name="connsiteY13" fmla="*/ 823913 h 1643063"/>
                <a:gd name="connsiteX14" fmla="*/ 442125 w 1447800"/>
                <a:gd name="connsiteY14" fmla="*/ 69136 h 1643063"/>
                <a:gd name="connsiteX15" fmla="*/ 475712 w 1447800"/>
                <a:gd name="connsiteY15" fmla="*/ 57338 h 1643063"/>
                <a:gd name="connsiteX16" fmla="*/ 475865 w 1447800"/>
                <a:gd name="connsiteY16" fmla="*/ 4722 h 1643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47800" h="1643063">
                  <a:moveTo>
                    <a:pt x="723515" y="0"/>
                  </a:moveTo>
                  <a:lnTo>
                    <a:pt x="723598" y="4780"/>
                  </a:lnTo>
                  <a:lnTo>
                    <a:pt x="723900" y="4763"/>
                  </a:lnTo>
                  <a:cubicBezTo>
                    <a:pt x="1123699" y="4763"/>
                    <a:pt x="1447800" y="371509"/>
                    <a:pt x="1447800" y="823913"/>
                  </a:cubicBezTo>
                  <a:cubicBezTo>
                    <a:pt x="1447800" y="1248042"/>
                    <a:pt x="1162946" y="1596885"/>
                    <a:pt x="797915" y="1638834"/>
                  </a:cubicBezTo>
                  <a:lnTo>
                    <a:pt x="752062" y="1641454"/>
                  </a:lnTo>
                  <a:lnTo>
                    <a:pt x="752090" y="1643063"/>
                  </a:lnTo>
                  <a:lnTo>
                    <a:pt x="730306" y="1642697"/>
                  </a:lnTo>
                  <a:lnTo>
                    <a:pt x="723900" y="1643063"/>
                  </a:lnTo>
                  <a:lnTo>
                    <a:pt x="712159" y="1642392"/>
                  </a:lnTo>
                  <a:lnTo>
                    <a:pt x="471102" y="1638342"/>
                  </a:lnTo>
                  <a:lnTo>
                    <a:pt x="471246" y="1588919"/>
                  </a:lnTo>
                  <a:lnTo>
                    <a:pt x="442125" y="1578690"/>
                  </a:lnTo>
                  <a:cubicBezTo>
                    <a:pt x="182307" y="1454337"/>
                    <a:pt x="0" y="1163216"/>
                    <a:pt x="0" y="823913"/>
                  </a:cubicBezTo>
                  <a:cubicBezTo>
                    <a:pt x="0" y="484610"/>
                    <a:pt x="182307" y="193490"/>
                    <a:pt x="442125" y="69136"/>
                  </a:cubicBezTo>
                  <a:lnTo>
                    <a:pt x="475712" y="57338"/>
                  </a:lnTo>
                  <a:lnTo>
                    <a:pt x="475865" y="4722"/>
                  </a:lnTo>
                  <a:close/>
                </a:path>
              </a:pathLst>
            </a:cu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/>
            <p:cNvSpPr/>
            <p:nvPr/>
          </p:nvSpPr>
          <p:spPr>
            <a:xfrm>
              <a:off x="9654923" y="2103027"/>
              <a:ext cx="1447800" cy="1638300"/>
            </a:xfrm>
            <a:prstGeom prst="ellipse">
              <a:avLst/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/>
            <p:cNvSpPr/>
            <p:nvPr/>
          </p:nvSpPr>
          <p:spPr>
            <a:xfrm>
              <a:off x="9795416" y="2262006"/>
              <a:ext cx="1166813" cy="1320341"/>
            </a:xfrm>
            <a:prstGeom prst="ellipse">
              <a:avLst/>
            </a:pr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포인트가 5개인 별 116"/>
            <p:cNvSpPr/>
            <p:nvPr/>
          </p:nvSpPr>
          <p:spPr>
            <a:xfrm>
              <a:off x="10008566" y="2525384"/>
              <a:ext cx="682607" cy="771525"/>
            </a:xfrm>
            <a:prstGeom prst="star5">
              <a:avLst>
                <a:gd name="adj" fmla="val 25798"/>
                <a:gd name="hf" fmla="val 105146"/>
                <a:gd name="vf" fmla="val 110557"/>
              </a:avLst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8" name="그룹 117"/>
          <p:cNvGrpSpPr/>
          <p:nvPr/>
        </p:nvGrpSpPr>
        <p:grpSpPr>
          <a:xfrm>
            <a:off x="10014657" y="5323953"/>
            <a:ext cx="602260" cy="585162"/>
            <a:chOff x="9654923" y="2098264"/>
            <a:chExt cx="1691073" cy="1643063"/>
          </a:xfrm>
        </p:grpSpPr>
        <p:sp>
          <p:nvSpPr>
            <p:cNvPr id="119" name="자유형 118"/>
            <p:cNvSpPr/>
            <p:nvPr/>
          </p:nvSpPr>
          <p:spPr>
            <a:xfrm>
              <a:off x="9898196" y="2098264"/>
              <a:ext cx="1447800" cy="1643063"/>
            </a:xfrm>
            <a:custGeom>
              <a:avLst/>
              <a:gdLst>
                <a:gd name="connsiteX0" fmla="*/ 723515 w 1447800"/>
                <a:gd name="connsiteY0" fmla="*/ 0 h 1643063"/>
                <a:gd name="connsiteX1" fmla="*/ 723598 w 1447800"/>
                <a:gd name="connsiteY1" fmla="*/ 4780 h 1643063"/>
                <a:gd name="connsiteX2" fmla="*/ 723900 w 1447800"/>
                <a:gd name="connsiteY2" fmla="*/ 4763 h 1643063"/>
                <a:gd name="connsiteX3" fmla="*/ 1447800 w 1447800"/>
                <a:gd name="connsiteY3" fmla="*/ 823913 h 1643063"/>
                <a:gd name="connsiteX4" fmla="*/ 797915 w 1447800"/>
                <a:gd name="connsiteY4" fmla="*/ 1638834 h 1643063"/>
                <a:gd name="connsiteX5" fmla="*/ 752062 w 1447800"/>
                <a:gd name="connsiteY5" fmla="*/ 1641454 h 1643063"/>
                <a:gd name="connsiteX6" fmla="*/ 752090 w 1447800"/>
                <a:gd name="connsiteY6" fmla="*/ 1643063 h 1643063"/>
                <a:gd name="connsiteX7" fmla="*/ 730306 w 1447800"/>
                <a:gd name="connsiteY7" fmla="*/ 1642697 h 1643063"/>
                <a:gd name="connsiteX8" fmla="*/ 723900 w 1447800"/>
                <a:gd name="connsiteY8" fmla="*/ 1643063 h 1643063"/>
                <a:gd name="connsiteX9" fmla="*/ 712159 w 1447800"/>
                <a:gd name="connsiteY9" fmla="*/ 1642392 h 1643063"/>
                <a:gd name="connsiteX10" fmla="*/ 471102 w 1447800"/>
                <a:gd name="connsiteY10" fmla="*/ 1638342 h 1643063"/>
                <a:gd name="connsiteX11" fmla="*/ 471246 w 1447800"/>
                <a:gd name="connsiteY11" fmla="*/ 1588919 h 1643063"/>
                <a:gd name="connsiteX12" fmla="*/ 442125 w 1447800"/>
                <a:gd name="connsiteY12" fmla="*/ 1578690 h 1643063"/>
                <a:gd name="connsiteX13" fmla="*/ 0 w 1447800"/>
                <a:gd name="connsiteY13" fmla="*/ 823913 h 1643063"/>
                <a:gd name="connsiteX14" fmla="*/ 442125 w 1447800"/>
                <a:gd name="connsiteY14" fmla="*/ 69136 h 1643063"/>
                <a:gd name="connsiteX15" fmla="*/ 475712 w 1447800"/>
                <a:gd name="connsiteY15" fmla="*/ 57338 h 1643063"/>
                <a:gd name="connsiteX16" fmla="*/ 475865 w 1447800"/>
                <a:gd name="connsiteY16" fmla="*/ 4722 h 1643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47800" h="1643063">
                  <a:moveTo>
                    <a:pt x="723515" y="0"/>
                  </a:moveTo>
                  <a:lnTo>
                    <a:pt x="723598" y="4780"/>
                  </a:lnTo>
                  <a:lnTo>
                    <a:pt x="723900" y="4763"/>
                  </a:lnTo>
                  <a:cubicBezTo>
                    <a:pt x="1123699" y="4763"/>
                    <a:pt x="1447800" y="371509"/>
                    <a:pt x="1447800" y="823913"/>
                  </a:cubicBezTo>
                  <a:cubicBezTo>
                    <a:pt x="1447800" y="1248042"/>
                    <a:pt x="1162946" y="1596885"/>
                    <a:pt x="797915" y="1638834"/>
                  </a:cubicBezTo>
                  <a:lnTo>
                    <a:pt x="752062" y="1641454"/>
                  </a:lnTo>
                  <a:lnTo>
                    <a:pt x="752090" y="1643063"/>
                  </a:lnTo>
                  <a:lnTo>
                    <a:pt x="730306" y="1642697"/>
                  </a:lnTo>
                  <a:lnTo>
                    <a:pt x="723900" y="1643063"/>
                  </a:lnTo>
                  <a:lnTo>
                    <a:pt x="712159" y="1642392"/>
                  </a:lnTo>
                  <a:lnTo>
                    <a:pt x="471102" y="1638342"/>
                  </a:lnTo>
                  <a:lnTo>
                    <a:pt x="471246" y="1588919"/>
                  </a:lnTo>
                  <a:lnTo>
                    <a:pt x="442125" y="1578690"/>
                  </a:lnTo>
                  <a:cubicBezTo>
                    <a:pt x="182307" y="1454337"/>
                    <a:pt x="0" y="1163216"/>
                    <a:pt x="0" y="823913"/>
                  </a:cubicBezTo>
                  <a:cubicBezTo>
                    <a:pt x="0" y="484610"/>
                    <a:pt x="182307" y="193490"/>
                    <a:pt x="442125" y="69136"/>
                  </a:cubicBezTo>
                  <a:lnTo>
                    <a:pt x="475712" y="57338"/>
                  </a:lnTo>
                  <a:lnTo>
                    <a:pt x="475865" y="4722"/>
                  </a:lnTo>
                  <a:close/>
                </a:path>
              </a:pathLst>
            </a:cu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/>
            <p:cNvSpPr/>
            <p:nvPr/>
          </p:nvSpPr>
          <p:spPr>
            <a:xfrm>
              <a:off x="9654923" y="2103027"/>
              <a:ext cx="1447800" cy="1638300"/>
            </a:xfrm>
            <a:prstGeom prst="ellipse">
              <a:avLst/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/>
            <p:cNvSpPr/>
            <p:nvPr/>
          </p:nvSpPr>
          <p:spPr>
            <a:xfrm>
              <a:off x="9795416" y="2262006"/>
              <a:ext cx="1166813" cy="1320341"/>
            </a:xfrm>
            <a:prstGeom prst="ellipse">
              <a:avLst/>
            </a:pr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포인트가 5개인 별 121"/>
            <p:cNvSpPr/>
            <p:nvPr/>
          </p:nvSpPr>
          <p:spPr>
            <a:xfrm>
              <a:off x="10008566" y="2525384"/>
              <a:ext cx="682607" cy="771525"/>
            </a:xfrm>
            <a:prstGeom prst="star5">
              <a:avLst>
                <a:gd name="adj" fmla="val 25798"/>
                <a:gd name="hf" fmla="val 105146"/>
                <a:gd name="vf" fmla="val 110557"/>
              </a:avLst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3" name="그룹 122"/>
          <p:cNvGrpSpPr/>
          <p:nvPr/>
        </p:nvGrpSpPr>
        <p:grpSpPr>
          <a:xfrm>
            <a:off x="10841591" y="5330725"/>
            <a:ext cx="602260" cy="585162"/>
            <a:chOff x="9654923" y="2098264"/>
            <a:chExt cx="1691073" cy="1643063"/>
          </a:xfrm>
        </p:grpSpPr>
        <p:sp>
          <p:nvSpPr>
            <p:cNvPr id="124" name="자유형 123"/>
            <p:cNvSpPr/>
            <p:nvPr/>
          </p:nvSpPr>
          <p:spPr>
            <a:xfrm>
              <a:off x="9898196" y="2098264"/>
              <a:ext cx="1447800" cy="1643063"/>
            </a:xfrm>
            <a:custGeom>
              <a:avLst/>
              <a:gdLst>
                <a:gd name="connsiteX0" fmla="*/ 723515 w 1447800"/>
                <a:gd name="connsiteY0" fmla="*/ 0 h 1643063"/>
                <a:gd name="connsiteX1" fmla="*/ 723598 w 1447800"/>
                <a:gd name="connsiteY1" fmla="*/ 4780 h 1643063"/>
                <a:gd name="connsiteX2" fmla="*/ 723900 w 1447800"/>
                <a:gd name="connsiteY2" fmla="*/ 4763 h 1643063"/>
                <a:gd name="connsiteX3" fmla="*/ 1447800 w 1447800"/>
                <a:gd name="connsiteY3" fmla="*/ 823913 h 1643063"/>
                <a:gd name="connsiteX4" fmla="*/ 797915 w 1447800"/>
                <a:gd name="connsiteY4" fmla="*/ 1638834 h 1643063"/>
                <a:gd name="connsiteX5" fmla="*/ 752062 w 1447800"/>
                <a:gd name="connsiteY5" fmla="*/ 1641454 h 1643063"/>
                <a:gd name="connsiteX6" fmla="*/ 752090 w 1447800"/>
                <a:gd name="connsiteY6" fmla="*/ 1643063 h 1643063"/>
                <a:gd name="connsiteX7" fmla="*/ 730306 w 1447800"/>
                <a:gd name="connsiteY7" fmla="*/ 1642697 h 1643063"/>
                <a:gd name="connsiteX8" fmla="*/ 723900 w 1447800"/>
                <a:gd name="connsiteY8" fmla="*/ 1643063 h 1643063"/>
                <a:gd name="connsiteX9" fmla="*/ 712159 w 1447800"/>
                <a:gd name="connsiteY9" fmla="*/ 1642392 h 1643063"/>
                <a:gd name="connsiteX10" fmla="*/ 471102 w 1447800"/>
                <a:gd name="connsiteY10" fmla="*/ 1638342 h 1643063"/>
                <a:gd name="connsiteX11" fmla="*/ 471246 w 1447800"/>
                <a:gd name="connsiteY11" fmla="*/ 1588919 h 1643063"/>
                <a:gd name="connsiteX12" fmla="*/ 442125 w 1447800"/>
                <a:gd name="connsiteY12" fmla="*/ 1578690 h 1643063"/>
                <a:gd name="connsiteX13" fmla="*/ 0 w 1447800"/>
                <a:gd name="connsiteY13" fmla="*/ 823913 h 1643063"/>
                <a:gd name="connsiteX14" fmla="*/ 442125 w 1447800"/>
                <a:gd name="connsiteY14" fmla="*/ 69136 h 1643063"/>
                <a:gd name="connsiteX15" fmla="*/ 475712 w 1447800"/>
                <a:gd name="connsiteY15" fmla="*/ 57338 h 1643063"/>
                <a:gd name="connsiteX16" fmla="*/ 475865 w 1447800"/>
                <a:gd name="connsiteY16" fmla="*/ 4722 h 1643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47800" h="1643063">
                  <a:moveTo>
                    <a:pt x="723515" y="0"/>
                  </a:moveTo>
                  <a:lnTo>
                    <a:pt x="723598" y="4780"/>
                  </a:lnTo>
                  <a:lnTo>
                    <a:pt x="723900" y="4763"/>
                  </a:lnTo>
                  <a:cubicBezTo>
                    <a:pt x="1123699" y="4763"/>
                    <a:pt x="1447800" y="371509"/>
                    <a:pt x="1447800" y="823913"/>
                  </a:cubicBezTo>
                  <a:cubicBezTo>
                    <a:pt x="1447800" y="1248042"/>
                    <a:pt x="1162946" y="1596885"/>
                    <a:pt x="797915" y="1638834"/>
                  </a:cubicBezTo>
                  <a:lnTo>
                    <a:pt x="752062" y="1641454"/>
                  </a:lnTo>
                  <a:lnTo>
                    <a:pt x="752090" y="1643063"/>
                  </a:lnTo>
                  <a:lnTo>
                    <a:pt x="730306" y="1642697"/>
                  </a:lnTo>
                  <a:lnTo>
                    <a:pt x="723900" y="1643063"/>
                  </a:lnTo>
                  <a:lnTo>
                    <a:pt x="712159" y="1642392"/>
                  </a:lnTo>
                  <a:lnTo>
                    <a:pt x="471102" y="1638342"/>
                  </a:lnTo>
                  <a:lnTo>
                    <a:pt x="471246" y="1588919"/>
                  </a:lnTo>
                  <a:lnTo>
                    <a:pt x="442125" y="1578690"/>
                  </a:lnTo>
                  <a:cubicBezTo>
                    <a:pt x="182307" y="1454337"/>
                    <a:pt x="0" y="1163216"/>
                    <a:pt x="0" y="823913"/>
                  </a:cubicBezTo>
                  <a:cubicBezTo>
                    <a:pt x="0" y="484610"/>
                    <a:pt x="182307" y="193490"/>
                    <a:pt x="442125" y="69136"/>
                  </a:cubicBezTo>
                  <a:lnTo>
                    <a:pt x="475712" y="57338"/>
                  </a:lnTo>
                  <a:lnTo>
                    <a:pt x="475865" y="4722"/>
                  </a:lnTo>
                  <a:close/>
                </a:path>
              </a:pathLst>
            </a:cu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/>
            <p:cNvSpPr/>
            <p:nvPr/>
          </p:nvSpPr>
          <p:spPr>
            <a:xfrm>
              <a:off x="9654923" y="2103027"/>
              <a:ext cx="1447800" cy="1638300"/>
            </a:xfrm>
            <a:prstGeom prst="ellipse">
              <a:avLst/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/>
            <p:cNvSpPr/>
            <p:nvPr/>
          </p:nvSpPr>
          <p:spPr>
            <a:xfrm>
              <a:off x="9795416" y="2262006"/>
              <a:ext cx="1166813" cy="1320341"/>
            </a:xfrm>
            <a:prstGeom prst="ellipse">
              <a:avLst/>
            </a:pr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포인트가 5개인 별 154"/>
            <p:cNvSpPr/>
            <p:nvPr/>
          </p:nvSpPr>
          <p:spPr>
            <a:xfrm>
              <a:off x="10008566" y="2525384"/>
              <a:ext cx="682607" cy="771525"/>
            </a:xfrm>
            <a:prstGeom prst="star5">
              <a:avLst>
                <a:gd name="adj" fmla="val 25798"/>
                <a:gd name="hf" fmla="val 105146"/>
                <a:gd name="vf" fmla="val 110557"/>
              </a:avLst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1178024" y="719423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CookieRun Bold" panose="020B0600000101010101" pitchFamily="50" charset="-127"/>
                <a:ea typeface="CookieRun Bold" panose="020B0600000101010101" pitchFamily="50" charset="-127"/>
              </a:rPr>
              <a:t>사용 폰트</a:t>
            </a:r>
          </a:p>
        </p:txBody>
      </p:sp>
      <p:sp>
        <p:nvSpPr>
          <p:cNvPr id="94" name="모서리가 둥근 직사각형 93"/>
          <p:cNvSpPr/>
          <p:nvPr/>
        </p:nvSpPr>
        <p:spPr>
          <a:xfrm>
            <a:off x="657844" y="1229498"/>
            <a:ext cx="4168155" cy="1302882"/>
          </a:xfrm>
          <a:prstGeom prst="roundRect">
            <a:avLst>
              <a:gd name="adj" fmla="val 1033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757881" y="1698000"/>
            <a:ext cx="3332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latin typeface="CookieRun Bold" panose="020B0600000101010101" pitchFamily="50" charset="-127"/>
                <a:ea typeface="CookieRun Bold" panose="020B0600000101010101" pitchFamily="50" charset="-127"/>
              </a:rPr>
              <a:t>쿠키런</a:t>
            </a:r>
            <a:r>
              <a:rPr lang="en-US" altLang="ko-KR" sz="2000" dirty="0">
                <a:latin typeface="CookieRun Bold" panose="020B0600000101010101" pitchFamily="50" charset="-127"/>
                <a:ea typeface="CookieRun Bold" panose="020B0600000101010101" pitchFamily="50" charset="-127"/>
              </a:rPr>
              <a:t>(</a:t>
            </a:r>
            <a:r>
              <a:rPr lang="en-US" altLang="ko-KR" sz="2000" dirty="0" err="1">
                <a:latin typeface="CookieRun Bold" panose="020B0600000101010101" pitchFamily="50" charset="-127"/>
                <a:ea typeface="CookieRun Bold" panose="020B0600000101010101" pitchFamily="50" charset="-127"/>
              </a:rPr>
              <a:t>CookieRun</a:t>
            </a:r>
            <a:r>
              <a:rPr lang="en-US" altLang="ko-KR" sz="2000" dirty="0">
                <a:latin typeface="CookieRun Bold" panose="020B0600000101010101" pitchFamily="50" charset="-127"/>
                <a:ea typeface="CookieRun Bold" panose="020B0600000101010101" pitchFamily="50" charset="-127"/>
              </a:rPr>
              <a:t>) Regular</a:t>
            </a:r>
            <a:endParaRPr lang="ko-KR" altLang="en-US" sz="2000" dirty="0">
              <a:latin typeface="CookieRun Bold" panose="020B0600000101010101" pitchFamily="50" charset="-127"/>
              <a:ea typeface="CookieRun Bold" panose="020B0600000101010101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45925" y="2827856"/>
            <a:ext cx="16321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CookieRun Bold" panose="020B0600000101010101" pitchFamily="50" charset="-127"/>
                <a:ea typeface="CookieRun Bold" panose="020B0600000101010101" pitchFamily="50" charset="-127"/>
              </a:rPr>
              <a:t>주요 사용 컬러</a:t>
            </a:r>
          </a:p>
        </p:txBody>
      </p:sp>
      <p:sp>
        <p:nvSpPr>
          <p:cNvPr id="62" name="모서리가 둥근 직사각형 61"/>
          <p:cNvSpPr/>
          <p:nvPr/>
        </p:nvSpPr>
        <p:spPr>
          <a:xfrm>
            <a:off x="669739" y="3336555"/>
            <a:ext cx="4156259" cy="1419774"/>
          </a:xfrm>
          <a:prstGeom prst="roundRect">
            <a:avLst>
              <a:gd name="adj" fmla="val 1033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1336224" y="3480082"/>
            <a:ext cx="315981" cy="315981"/>
          </a:xfrm>
          <a:prstGeom prst="roundRect">
            <a:avLst/>
          </a:prstGeom>
          <a:solidFill>
            <a:srgbClr val="FB6D7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878478" y="4317728"/>
            <a:ext cx="315981" cy="315981"/>
          </a:xfrm>
          <a:prstGeom prst="roundRect">
            <a:avLst/>
          </a:prstGeom>
          <a:solidFill>
            <a:srgbClr val="FEAE0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3446828" y="3480081"/>
            <a:ext cx="315981" cy="315981"/>
          </a:xfrm>
          <a:prstGeom prst="roundRect">
            <a:avLst/>
          </a:prstGeom>
          <a:solidFill>
            <a:srgbClr val="92D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4385163" y="3904611"/>
            <a:ext cx="315981" cy="315981"/>
          </a:xfrm>
          <a:prstGeom prst="roundRect">
            <a:avLst/>
          </a:prstGeom>
          <a:solidFill>
            <a:srgbClr val="C39C6E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2989080" y="3898080"/>
            <a:ext cx="315981" cy="315981"/>
          </a:xfrm>
          <a:prstGeom prst="roundRect">
            <a:avLst/>
          </a:prstGeom>
          <a:solidFill>
            <a:srgbClr val="774B25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3911033" y="3897392"/>
            <a:ext cx="315981" cy="315981"/>
          </a:xfrm>
          <a:prstGeom prst="roundRect">
            <a:avLst/>
          </a:prstGeom>
          <a:solidFill>
            <a:srgbClr val="A67B5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1335961" y="4319997"/>
            <a:ext cx="315981" cy="315981"/>
          </a:xfrm>
          <a:prstGeom prst="roundRect">
            <a:avLst/>
          </a:prstGeom>
          <a:solidFill>
            <a:srgbClr val="FBE13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879109" y="3480757"/>
            <a:ext cx="315981" cy="315981"/>
          </a:xfrm>
          <a:prstGeom prst="roundRect">
            <a:avLst/>
          </a:prstGeom>
          <a:solidFill>
            <a:srgbClr val="FB4B4F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1793444" y="4313587"/>
            <a:ext cx="315981" cy="315981"/>
          </a:xfrm>
          <a:prstGeom prst="roundRect">
            <a:avLst/>
          </a:prstGeom>
          <a:solidFill>
            <a:srgbClr val="FFE699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878478" y="3898081"/>
            <a:ext cx="315981" cy="315981"/>
          </a:xfrm>
          <a:prstGeom prst="roundRect">
            <a:avLst/>
          </a:prstGeom>
          <a:solidFill>
            <a:srgbClr val="B468DE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3" name="그룹 72"/>
          <p:cNvGrpSpPr/>
          <p:nvPr/>
        </p:nvGrpSpPr>
        <p:grpSpPr>
          <a:xfrm>
            <a:off x="6278067" y="1633291"/>
            <a:ext cx="1399705" cy="1286667"/>
            <a:chOff x="3696835" y="3017465"/>
            <a:chExt cx="3683038" cy="3385602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74" name="자유형: 도형 32">
              <a:extLst>
                <a:ext uri="{FF2B5EF4-FFF2-40B4-BE49-F238E27FC236}">
                  <a16:creationId xmlns:a16="http://schemas.microsoft.com/office/drawing/2014/main" id="{96D1051C-D930-4894-B7BD-15227A684113}"/>
                </a:ext>
              </a:extLst>
            </p:cNvPr>
            <p:cNvSpPr/>
            <p:nvPr/>
          </p:nvSpPr>
          <p:spPr>
            <a:xfrm>
              <a:off x="4136402" y="3316352"/>
              <a:ext cx="1350168" cy="1195585"/>
            </a:xfrm>
            <a:custGeom>
              <a:avLst/>
              <a:gdLst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760 h 1195516"/>
                <a:gd name="connsiteX1" fmla="*/ 1126331 w 1350168"/>
                <a:gd name="connsiteY1" fmla="*/ 535910 h 1195516"/>
                <a:gd name="connsiteX2" fmla="*/ 1150143 w 1350168"/>
                <a:gd name="connsiteY2" fmla="*/ 183485 h 1195516"/>
                <a:gd name="connsiteX3" fmla="*/ 1073943 w 1350168"/>
                <a:gd name="connsiteY3" fmla="*/ 95379 h 1195516"/>
                <a:gd name="connsiteX4" fmla="*/ 711993 w 1350168"/>
                <a:gd name="connsiteY4" fmla="*/ 129 h 1195516"/>
                <a:gd name="connsiteX5" fmla="*/ 264318 w 1350168"/>
                <a:gd name="connsiteY5" fmla="*/ 42991 h 1195516"/>
                <a:gd name="connsiteX6" fmla="*/ 38100 w 1350168"/>
                <a:gd name="connsiteY6" fmla="*/ 176341 h 1195516"/>
                <a:gd name="connsiteX7" fmla="*/ 0 w 1350168"/>
                <a:gd name="connsiteY7" fmla="*/ 226348 h 1195516"/>
                <a:gd name="connsiteX8" fmla="*/ 28575 w 1350168"/>
                <a:gd name="connsiteY8" fmla="*/ 297785 h 1195516"/>
                <a:gd name="connsiteX9" fmla="*/ 1278731 w 1350168"/>
                <a:gd name="connsiteY9" fmla="*/ 1195516 h 1195516"/>
                <a:gd name="connsiteX10" fmla="*/ 1350168 w 1350168"/>
                <a:gd name="connsiteY10" fmla="*/ 859760 h 1195516"/>
                <a:gd name="connsiteX0" fmla="*/ 1350168 w 1350168"/>
                <a:gd name="connsiteY0" fmla="*/ 859974 h 1195730"/>
                <a:gd name="connsiteX1" fmla="*/ 1126331 w 1350168"/>
                <a:gd name="connsiteY1" fmla="*/ 536124 h 1195730"/>
                <a:gd name="connsiteX2" fmla="*/ 1150143 w 1350168"/>
                <a:gd name="connsiteY2" fmla="*/ 183699 h 1195730"/>
                <a:gd name="connsiteX3" fmla="*/ 1073943 w 1350168"/>
                <a:gd name="connsiteY3" fmla="*/ 95593 h 1195730"/>
                <a:gd name="connsiteX4" fmla="*/ 711993 w 1350168"/>
                <a:gd name="connsiteY4" fmla="*/ 343 h 1195730"/>
                <a:gd name="connsiteX5" fmla="*/ 264318 w 1350168"/>
                <a:gd name="connsiteY5" fmla="*/ 43205 h 1195730"/>
                <a:gd name="connsiteX6" fmla="*/ 38100 w 1350168"/>
                <a:gd name="connsiteY6" fmla="*/ 176555 h 1195730"/>
                <a:gd name="connsiteX7" fmla="*/ 0 w 1350168"/>
                <a:gd name="connsiteY7" fmla="*/ 226562 h 1195730"/>
                <a:gd name="connsiteX8" fmla="*/ 28575 w 1350168"/>
                <a:gd name="connsiteY8" fmla="*/ 297999 h 1195730"/>
                <a:gd name="connsiteX9" fmla="*/ 1278731 w 1350168"/>
                <a:gd name="connsiteY9" fmla="*/ 1195730 h 1195730"/>
                <a:gd name="connsiteX10" fmla="*/ 1350168 w 1350168"/>
                <a:gd name="connsiteY10" fmla="*/ 859974 h 1195730"/>
                <a:gd name="connsiteX0" fmla="*/ 1350168 w 1350168"/>
                <a:gd name="connsiteY0" fmla="*/ 859974 h 1195730"/>
                <a:gd name="connsiteX1" fmla="*/ 1126331 w 1350168"/>
                <a:gd name="connsiteY1" fmla="*/ 536124 h 1195730"/>
                <a:gd name="connsiteX2" fmla="*/ 1150143 w 1350168"/>
                <a:gd name="connsiteY2" fmla="*/ 183699 h 1195730"/>
                <a:gd name="connsiteX3" fmla="*/ 1073943 w 1350168"/>
                <a:gd name="connsiteY3" fmla="*/ 95593 h 1195730"/>
                <a:gd name="connsiteX4" fmla="*/ 711993 w 1350168"/>
                <a:gd name="connsiteY4" fmla="*/ 343 h 1195730"/>
                <a:gd name="connsiteX5" fmla="*/ 264318 w 1350168"/>
                <a:gd name="connsiteY5" fmla="*/ 43205 h 1195730"/>
                <a:gd name="connsiteX6" fmla="*/ 38100 w 1350168"/>
                <a:gd name="connsiteY6" fmla="*/ 176555 h 1195730"/>
                <a:gd name="connsiteX7" fmla="*/ 0 w 1350168"/>
                <a:gd name="connsiteY7" fmla="*/ 226562 h 1195730"/>
                <a:gd name="connsiteX8" fmla="*/ 28575 w 1350168"/>
                <a:gd name="connsiteY8" fmla="*/ 297999 h 1195730"/>
                <a:gd name="connsiteX9" fmla="*/ 1278731 w 1350168"/>
                <a:gd name="connsiteY9" fmla="*/ 1195730 h 1195730"/>
                <a:gd name="connsiteX10" fmla="*/ 1350168 w 1350168"/>
                <a:gd name="connsiteY10" fmla="*/ 859974 h 1195730"/>
                <a:gd name="connsiteX0" fmla="*/ 1350168 w 1350168"/>
                <a:gd name="connsiteY0" fmla="*/ 859811 h 1195567"/>
                <a:gd name="connsiteX1" fmla="*/ 1126331 w 1350168"/>
                <a:gd name="connsiteY1" fmla="*/ 535961 h 1195567"/>
                <a:gd name="connsiteX2" fmla="*/ 1150143 w 1350168"/>
                <a:gd name="connsiteY2" fmla="*/ 183536 h 1195567"/>
                <a:gd name="connsiteX3" fmla="*/ 1073943 w 1350168"/>
                <a:gd name="connsiteY3" fmla="*/ 95430 h 1195567"/>
                <a:gd name="connsiteX4" fmla="*/ 711993 w 1350168"/>
                <a:gd name="connsiteY4" fmla="*/ 180 h 1195567"/>
                <a:gd name="connsiteX5" fmla="*/ 271462 w 1350168"/>
                <a:gd name="connsiteY5" fmla="*/ 54948 h 1195567"/>
                <a:gd name="connsiteX6" fmla="*/ 38100 w 1350168"/>
                <a:gd name="connsiteY6" fmla="*/ 176392 h 1195567"/>
                <a:gd name="connsiteX7" fmla="*/ 0 w 1350168"/>
                <a:gd name="connsiteY7" fmla="*/ 226399 h 1195567"/>
                <a:gd name="connsiteX8" fmla="*/ 28575 w 1350168"/>
                <a:gd name="connsiteY8" fmla="*/ 297836 h 1195567"/>
                <a:gd name="connsiteX9" fmla="*/ 1278731 w 1350168"/>
                <a:gd name="connsiteY9" fmla="*/ 1195567 h 1195567"/>
                <a:gd name="connsiteX10" fmla="*/ 1350168 w 1350168"/>
                <a:gd name="connsiteY10" fmla="*/ 859811 h 1195567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4769 w 1350168"/>
                <a:gd name="connsiteY6" fmla="*/ 159741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0006 w 1350168"/>
                <a:gd name="connsiteY6" fmla="*/ 152597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0006 w 1350168"/>
                <a:gd name="connsiteY6" fmla="*/ 152597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0006 w 1350168"/>
                <a:gd name="connsiteY6" fmla="*/ 152597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0168" h="1195585">
                  <a:moveTo>
                    <a:pt x="1350168" y="859829"/>
                  </a:moveTo>
                  <a:cubicBezTo>
                    <a:pt x="1275556" y="751879"/>
                    <a:pt x="1108074" y="689173"/>
                    <a:pt x="1126331" y="535979"/>
                  </a:cubicBezTo>
                  <a:cubicBezTo>
                    <a:pt x="1160462" y="389929"/>
                    <a:pt x="1175543" y="324842"/>
                    <a:pt x="1150143" y="183554"/>
                  </a:cubicBezTo>
                  <a:cubicBezTo>
                    <a:pt x="1129505" y="127991"/>
                    <a:pt x="1111249" y="108148"/>
                    <a:pt x="1073943" y="95448"/>
                  </a:cubicBezTo>
                  <a:cubicBezTo>
                    <a:pt x="924718" y="11310"/>
                    <a:pt x="861218" y="992"/>
                    <a:pt x="711993" y="198"/>
                  </a:cubicBezTo>
                  <a:cubicBezTo>
                    <a:pt x="522287" y="-2183"/>
                    <a:pt x="449262" y="16867"/>
                    <a:pt x="271462" y="54966"/>
                  </a:cubicBezTo>
                  <a:cubicBezTo>
                    <a:pt x="107950" y="118466"/>
                    <a:pt x="134937" y="96240"/>
                    <a:pt x="50006" y="152597"/>
                  </a:cubicBezTo>
                  <a:cubicBezTo>
                    <a:pt x="8731" y="193078"/>
                    <a:pt x="15081" y="190698"/>
                    <a:pt x="0" y="226417"/>
                  </a:cubicBezTo>
                  <a:cubicBezTo>
                    <a:pt x="0" y="264517"/>
                    <a:pt x="9525" y="281186"/>
                    <a:pt x="28575" y="297854"/>
                  </a:cubicBezTo>
                  <a:lnTo>
                    <a:pt x="1278731" y="1195585"/>
                  </a:lnTo>
                  <a:lnTo>
                    <a:pt x="1350168" y="859829"/>
                  </a:lnTo>
                  <a:close/>
                </a:path>
              </a:pathLst>
            </a:custGeom>
            <a:solidFill>
              <a:srgbClr val="B468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이등변 삼각형 12">
              <a:extLst>
                <a:ext uri="{FF2B5EF4-FFF2-40B4-BE49-F238E27FC236}">
                  <a16:creationId xmlns:a16="http://schemas.microsoft.com/office/drawing/2014/main" id="{2945BCED-ECA5-43D7-9868-83FA0F7282BD}"/>
                </a:ext>
              </a:extLst>
            </p:cNvPr>
            <p:cNvSpPr/>
            <p:nvPr/>
          </p:nvSpPr>
          <p:spPr>
            <a:xfrm rot="20904905">
              <a:off x="5890044" y="3017465"/>
              <a:ext cx="459928" cy="328032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rgbClr val="FEBF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이등변 삼각형 12">
              <a:extLst>
                <a:ext uri="{FF2B5EF4-FFF2-40B4-BE49-F238E27FC236}">
                  <a16:creationId xmlns:a16="http://schemas.microsoft.com/office/drawing/2014/main" id="{3D87B19C-59E2-4753-A824-B1D8DCB2DBCE}"/>
                </a:ext>
              </a:extLst>
            </p:cNvPr>
            <p:cNvSpPr/>
            <p:nvPr/>
          </p:nvSpPr>
          <p:spPr>
            <a:xfrm rot="18621798">
              <a:off x="5386297" y="3286079"/>
              <a:ext cx="432546" cy="341645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rgbClr val="FEBF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이등변 삼각형 12">
              <a:extLst>
                <a:ext uri="{FF2B5EF4-FFF2-40B4-BE49-F238E27FC236}">
                  <a16:creationId xmlns:a16="http://schemas.microsoft.com/office/drawing/2014/main" id="{EB594E3A-5490-4BFD-BD9A-73B6D3CE7C93}"/>
                </a:ext>
              </a:extLst>
            </p:cNvPr>
            <p:cNvSpPr/>
            <p:nvPr/>
          </p:nvSpPr>
          <p:spPr>
            <a:xfrm rot="17408255">
              <a:off x="5149693" y="3778743"/>
              <a:ext cx="417616" cy="320875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rgbClr val="FEBF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이등변 삼각형 12">
              <a:extLst>
                <a:ext uri="{FF2B5EF4-FFF2-40B4-BE49-F238E27FC236}">
                  <a16:creationId xmlns:a16="http://schemas.microsoft.com/office/drawing/2014/main" id="{A908CD54-7A31-4760-A4C8-1571D7672E86}"/>
                </a:ext>
              </a:extLst>
            </p:cNvPr>
            <p:cNvSpPr/>
            <p:nvPr/>
          </p:nvSpPr>
          <p:spPr>
            <a:xfrm rot="20279842">
              <a:off x="4399809" y="4516478"/>
              <a:ext cx="292250" cy="191459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rgbClr val="FEBF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이등변 삼각형 12">
              <a:extLst>
                <a:ext uri="{FF2B5EF4-FFF2-40B4-BE49-F238E27FC236}">
                  <a16:creationId xmlns:a16="http://schemas.microsoft.com/office/drawing/2014/main" id="{8FDF9BBC-5552-4B52-916F-AF307E14F145}"/>
                </a:ext>
              </a:extLst>
            </p:cNvPr>
            <p:cNvSpPr/>
            <p:nvPr/>
          </p:nvSpPr>
          <p:spPr>
            <a:xfrm rot="20949770">
              <a:off x="4089501" y="4640355"/>
              <a:ext cx="292250" cy="191459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rgbClr val="FEBF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이등변 삼각형 12">
              <a:extLst>
                <a:ext uri="{FF2B5EF4-FFF2-40B4-BE49-F238E27FC236}">
                  <a16:creationId xmlns:a16="http://schemas.microsoft.com/office/drawing/2014/main" id="{E02C65D3-F3F8-458F-8763-4F1F7FD42EF9}"/>
                </a:ext>
              </a:extLst>
            </p:cNvPr>
            <p:cNvSpPr/>
            <p:nvPr/>
          </p:nvSpPr>
          <p:spPr>
            <a:xfrm rot="1571202">
              <a:off x="3801573" y="4646496"/>
              <a:ext cx="239607" cy="168269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rgbClr val="FEBF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자유형: 도형 47">
              <a:extLst>
                <a:ext uri="{FF2B5EF4-FFF2-40B4-BE49-F238E27FC236}">
                  <a16:creationId xmlns:a16="http://schemas.microsoft.com/office/drawing/2014/main" id="{F57BAB2D-7120-4774-9E7D-CFF3116E8323}"/>
                </a:ext>
              </a:extLst>
            </p:cNvPr>
            <p:cNvSpPr/>
            <p:nvPr/>
          </p:nvSpPr>
          <p:spPr>
            <a:xfrm rot="21179318">
              <a:off x="4879287" y="5735291"/>
              <a:ext cx="1017430" cy="667776"/>
            </a:xfrm>
            <a:custGeom>
              <a:avLst/>
              <a:gdLst>
                <a:gd name="connsiteX0" fmla="*/ 575051 w 1017430"/>
                <a:gd name="connsiteY0" fmla="*/ 2860 h 667776"/>
                <a:gd name="connsiteX1" fmla="*/ 1017430 w 1017430"/>
                <a:gd name="connsiteY1" fmla="*/ 243132 h 667776"/>
                <a:gd name="connsiteX2" fmla="*/ 504317 w 1017430"/>
                <a:gd name="connsiteY2" fmla="*/ 551059 h 667776"/>
                <a:gd name="connsiteX3" fmla="*/ 472882 w 1017430"/>
                <a:gd name="connsiteY3" fmla="*/ 543685 h 667776"/>
                <a:gd name="connsiteX4" fmla="*/ 460183 w 1017430"/>
                <a:gd name="connsiteY4" fmla="*/ 587670 h 667776"/>
                <a:gd name="connsiteX5" fmla="*/ 333479 w 1017430"/>
                <a:gd name="connsiteY5" fmla="*/ 662337 h 667776"/>
                <a:gd name="connsiteX6" fmla="*/ 293165 w 1017430"/>
                <a:gd name="connsiteY6" fmla="*/ 605626 h 667776"/>
                <a:gd name="connsiteX7" fmla="*/ 292502 w 1017430"/>
                <a:gd name="connsiteY7" fmla="*/ 575457 h 667776"/>
                <a:gd name="connsiteX8" fmla="*/ 278683 w 1017430"/>
                <a:gd name="connsiteY8" fmla="*/ 589652 h 667776"/>
                <a:gd name="connsiteX9" fmla="*/ 172257 w 1017430"/>
                <a:gd name="connsiteY9" fmla="*/ 602801 h 667776"/>
                <a:gd name="connsiteX10" fmla="*/ 174434 w 1017430"/>
                <a:gd name="connsiteY10" fmla="*/ 455750 h 667776"/>
                <a:gd name="connsiteX11" fmla="*/ 174645 w 1017430"/>
                <a:gd name="connsiteY11" fmla="*/ 455533 h 667776"/>
                <a:gd name="connsiteX12" fmla="*/ 170146 w 1017430"/>
                <a:gd name="connsiteY12" fmla="*/ 453962 h 667776"/>
                <a:gd name="connsiteX13" fmla="*/ 0 w 1017430"/>
                <a:gd name="connsiteY13" fmla="*/ 275638 h 667776"/>
                <a:gd name="connsiteX14" fmla="*/ 504317 w 1017430"/>
                <a:gd name="connsiteY14" fmla="*/ 217 h 667776"/>
                <a:gd name="connsiteX15" fmla="*/ 575051 w 1017430"/>
                <a:gd name="connsiteY15" fmla="*/ 2860 h 66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17430" h="667776">
                  <a:moveTo>
                    <a:pt x="575051" y="2860"/>
                  </a:moveTo>
                  <a:cubicBezTo>
                    <a:pt x="754406" y="19728"/>
                    <a:pt x="1017430" y="110035"/>
                    <a:pt x="1017430" y="243132"/>
                  </a:cubicBezTo>
                  <a:cubicBezTo>
                    <a:pt x="1017430" y="395243"/>
                    <a:pt x="723016" y="594869"/>
                    <a:pt x="504317" y="551059"/>
                  </a:cubicBezTo>
                  <a:lnTo>
                    <a:pt x="472882" y="543685"/>
                  </a:lnTo>
                  <a:lnTo>
                    <a:pt x="460183" y="587670"/>
                  </a:lnTo>
                  <a:cubicBezTo>
                    <a:pt x="432967" y="648150"/>
                    <a:pt x="376240" y="681579"/>
                    <a:pt x="333479" y="662337"/>
                  </a:cubicBezTo>
                  <a:cubicBezTo>
                    <a:pt x="312099" y="652715"/>
                    <a:pt x="298258" y="631748"/>
                    <a:pt x="293165" y="605626"/>
                  </a:cubicBezTo>
                  <a:lnTo>
                    <a:pt x="292502" y="575457"/>
                  </a:lnTo>
                  <a:lnTo>
                    <a:pt x="278683" y="589652"/>
                  </a:lnTo>
                  <a:cubicBezTo>
                    <a:pt x="242870" y="616876"/>
                    <a:pt x="200670" y="623527"/>
                    <a:pt x="172257" y="602801"/>
                  </a:cubicBezTo>
                  <a:cubicBezTo>
                    <a:pt x="134374" y="575167"/>
                    <a:pt x="135349" y="509330"/>
                    <a:pt x="174434" y="455750"/>
                  </a:cubicBezTo>
                  <a:lnTo>
                    <a:pt x="174645" y="455533"/>
                  </a:lnTo>
                  <a:lnTo>
                    <a:pt x="170146" y="453962"/>
                  </a:lnTo>
                  <a:cubicBezTo>
                    <a:pt x="71404" y="409596"/>
                    <a:pt x="0" y="351694"/>
                    <a:pt x="0" y="275638"/>
                  </a:cubicBezTo>
                  <a:cubicBezTo>
                    <a:pt x="0" y="123527"/>
                    <a:pt x="334745" y="5635"/>
                    <a:pt x="504317" y="217"/>
                  </a:cubicBezTo>
                  <a:cubicBezTo>
                    <a:pt x="525513" y="-460"/>
                    <a:pt x="549428" y="450"/>
                    <a:pt x="575051" y="2860"/>
                  </a:cubicBezTo>
                  <a:close/>
                </a:path>
              </a:pathLst>
            </a:custGeom>
            <a:solidFill>
              <a:srgbClr val="B468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2" name="자유형: 도형 48">
              <a:extLst>
                <a:ext uri="{FF2B5EF4-FFF2-40B4-BE49-F238E27FC236}">
                  <a16:creationId xmlns:a16="http://schemas.microsoft.com/office/drawing/2014/main" id="{A700832E-BA8E-4447-9AFD-0DBB54AC289F}"/>
                </a:ext>
              </a:extLst>
            </p:cNvPr>
            <p:cNvSpPr/>
            <p:nvPr/>
          </p:nvSpPr>
          <p:spPr>
            <a:xfrm>
              <a:off x="3696835" y="3281186"/>
              <a:ext cx="3683038" cy="2800639"/>
            </a:xfrm>
            <a:custGeom>
              <a:avLst/>
              <a:gdLst>
                <a:gd name="connsiteX0" fmla="*/ 2522150 w 3683038"/>
                <a:gd name="connsiteY0" fmla="*/ 208 h 2800639"/>
                <a:gd name="connsiteX1" fmla="*/ 3322993 w 3683038"/>
                <a:gd name="connsiteY1" fmla="*/ 691188 h 2800639"/>
                <a:gd name="connsiteX2" fmla="*/ 3323652 w 3683038"/>
                <a:gd name="connsiteY2" fmla="*/ 702212 h 2800639"/>
                <a:gd name="connsiteX3" fmla="*/ 3324054 w 3683038"/>
                <a:gd name="connsiteY3" fmla="*/ 701320 h 2800639"/>
                <a:gd name="connsiteX4" fmla="*/ 3520904 w 3683038"/>
                <a:gd name="connsiteY4" fmla="*/ 736245 h 2800639"/>
                <a:gd name="connsiteX5" fmla="*/ 3657429 w 3683038"/>
                <a:gd name="connsiteY5" fmla="*/ 920395 h 2800639"/>
                <a:gd name="connsiteX6" fmla="*/ 3670129 w 3683038"/>
                <a:gd name="connsiteY6" fmla="*/ 1145820 h 2800639"/>
                <a:gd name="connsiteX7" fmla="*/ 3609804 w 3683038"/>
                <a:gd name="connsiteY7" fmla="*/ 1266470 h 2800639"/>
                <a:gd name="connsiteX8" fmla="*/ 3400254 w 3683038"/>
                <a:gd name="connsiteY8" fmla="*/ 1320445 h 2800639"/>
                <a:gd name="connsiteX9" fmla="*/ 3358979 w 3683038"/>
                <a:gd name="connsiteY9" fmla="*/ 1495070 h 2800639"/>
                <a:gd name="connsiteX10" fmla="*/ 2898604 w 3683038"/>
                <a:gd name="connsiteY10" fmla="*/ 1644295 h 2800639"/>
                <a:gd name="connsiteX11" fmla="*/ 2899845 w 3683038"/>
                <a:gd name="connsiteY11" fmla="*/ 1641546 h 2800639"/>
                <a:gd name="connsiteX12" fmla="*/ 2897898 w 3683038"/>
                <a:gd name="connsiteY12" fmla="*/ 1642220 h 2800639"/>
                <a:gd name="connsiteX13" fmla="*/ 2899094 w 3683038"/>
                <a:gd name="connsiteY13" fmla="*/ 1680176 h 2800639"/>
                <a:gd name="connsiteX14" fmla="*/ 2594714 w 3683038"/>
                <a:gd name="connsiteY14" fmla="*/ 2402208 h 2800639"/>
                <a:gd name="connsiteX15" fmla="*/ 1970865 w 3683038"/>
                <a:gd name="connsiteY15" fmla="*/ 2733528 h 2800639"/>
                <a:gd name="connsiteX16" fmla="*/ 1912287 w 3683038"/>
                <a:gd name="connsiteY16" fmla="*/ 2743783 h 2800639"/>
                <a:gd name="connsiteX17" fmla="*/ 1899208 w 3683038"/>
                <a:gd name="connsiteY17" fmla="*/ 2749456 h 2800639"/>
                <a:gd name="connsiteX18" fmla="*/ 860018 w 3683038"/>
                <a:gd name="connsiteY18" fmla="*/ 2620719 h 2800639"/>
                <a:gd name="connsiteX19" fmla="*/ 9051 w 3683038"/>
                <a:gd name="connsiteY19" fmla="*/ 1508901 h 2800639"/>
                <a:gd name="connsiteX20" fmla="*/ 425280 w 3683038"/>
                <a:gd name="connsiteY20" fmla="*/ 1574446 h 2800639"/>
                <a:gd name="connsiteX21" fmla="*/ 1270717 w 3683038"/>
                <a:gd name="connsiteY21" fmla="*/ 1283496 h 2800639"/>
                <a:gd name="connsiteX22" fmla="*/ 1273902 w 3683038"/>
                <a:gd name="connsiteY22" fmla="*/ 1283150 h 2800639"/>
                <a:gd name="connsiteX23" fmla="*/ 1273500 w 3683038"/>
                <a:gd name="connsiteY23" fmla="*/ 1277186 h 2800639"/>
                <a:gd name="connsiteX24" fmla="*/ 1244429 w 3683038"/>
                <a:gd name="connsiteY24" fmla="*/ 1209320 h 2800639"/>
                <a:gd name="connsiteX25" fmla="*/ 1028529 w 3683038"/>
                <a:gd name="connsiteY25" fmla="*/ 1202970 h 2800639"/>
                <a:gd name="connsiteX26" fmla="*/ 841204 w 3683038"/>
                <a:gd name="connsiteY26" fmla="*/ 974370 h 2800639"/>
                <a:gd name="connsiteX27" fmla="*/ 560216 w 3683038"/>
                <a:gd name="connsiteY27" fmla="*/ 1002945 h 2800639"/>
                <a:gd name="connsiteX28" fmla="*/ 451473 w 3683038"/>
                <a:gd name="connsiteY28" fmla="*/ 756882 h 2800639"/>
                <a:gd name="connsiteX29" fmla="*/ 56979 w 3683038"/>
                <a:gd name="connsiteY29" fmla="*/ 640995 h 2800639"/>
                <a:gd name="connsiteX30" fmla="*/ 571329 w 3683038"/>
                <a:gd name="connsiteY30" fmla="*/ 304445 h 2800639"/>
                <a:gd name="connsiteX31" fmla="*/ 938636 w 3683038"/>
                <a:gd name="connsiteY31" fmla="*/ 276862 h 2800639"/>
                <a:gd name="connsiteX32" fmla="*/ 1238079 w 3683038"/>
                <a:gd name="connsiteY32" fmla="*/ 317145 h 2800639"/>
                <a:gd name="connsiteX33" fmla="*/ 1387304 w 3683038"/>
                <a:gd name="connsiteY33" fmla="*/ 444145 h 2800639"/>
                <a:gd name="connsiteX34" fmla="*/ 1412704 w 3683038"/>
                <a:gd name="connsiteY34" fmla="*/ 872770 h 2800639"/>
                <a:gd name="connsiteX35" fmla="*/ 1533354 w 3683038"/>
                <a:gd name="connsiteY35" fmla="*/ 1025170 h 2800639"/>
                <a:gd name="connsiteX36" fmla="*/ 1688929 w 3683038"/>
                <a:gd name="connsiteY36" fmla="*/ 1047395 h 2800639"/>
                <a:gd name="connsiteX37" fmla="*/ 1742904 w 3683038"/>
                <a:gd name="connsiteY37" fmla="*/ 929920 h 2800639"/>
                <a:gd name="connsiteX38" fmla="*/ 1749109 w 3683038"/>
                <a:gd name="connsiteY38" fmla="*/ 970598 h 2800639"/>
                <a:gd name="connsiteX39" fmla="*/ 1750083 w 3683038"/>
                <a:gd name="connsiteY39" fmla="*/ 933546 h 2800639"/>
                <a:gd name="connsiteX40" fmla="*/ 2522150 w 3683038"/>
                <a:gd name="connsiteY40" fmla="*/ 208 h 2800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683038" h="2800639">
                  <a:moveTo>
                    <a:pt x="2522150" y="208"/>
                  </a:moveTo>
                  <a:cubicBezTo>
                    <a:pt x="3033940" y="-8905"/>
                    <a:pt x="3271580" y="281667"/>
                    <a:pt x="3322993" y="691188"/>
                  </a:cubicBezTo>
                  <a:cubicBezTo>
                    <a:pt x="3323213" y="694863"/>
                    <a:pt x="3323432" y="698537"/>
                    <a:pt x="3323652" y="702212"/>
                  </a:cubicBezTo>
                  <a:lnTo>
                    <a:pt x="3324054" y="701320"/>
                  </a:lnTo>
                  <a:cubicBezTo>
                    <a:pt x="3389671" y="712962"/>
                    <a:pt x="3461637" y="699203"/>
                    <a:pt x="3520904" y="736245"/>
                  </a:cubicBezTo>
                  <a:cubicBezTo>
                    <a:pt x="3610862" y="794453"/>
                    <a:pt x="3615096" y="817737"/>
                    <a:pt x="3657429" y="920395"/>
                  </a:cubicBezTo>
                  <a:cubicBezTo>
                    <a:pt x="3690237" y="1014587"/>
                    <a:pt x="3688121" y="1013528"/>
                    <a:pt x="3670129" y="1145820"/>
                  </a:cubicBezTo>
                  <a:lnTo>
                    <a:pt x="3609804" y="1266470"/>
                  </a:lnTo>
                  <a:cubicBezTo>
                    <a:pt x="3489154" y="1322562"/>
                    <a:pt x="3470104" y="1302453"/>
                    <a:pt x="3400254" y="1320445"/>
                  </a:cubicBezTo>
                  <a:cubicBezTo>
                    <a:pt x="3386496" y="1378653"/>
                    <a:pt x="3416393" y="1389237"/>
                    <a:pt x="3358979" y="1495070"/>
                  </a:cubicBezTo>
                  <a:cubicBezTo>
                    <a:pt x="3138846" y="1636887"/>
                    <a:pt x="2963956" y="1646941"/>
                    <a:pt x="2898604" y="1644295"/>
                  </a:cubicBezTo>
                  <a:lnTo>
                    <a:pt x="2899845" y="1641546"/>
                  </a:lnTo>
                  <a:lnTo>
                    <a:pt x="2897898" y="1642220"/>
                  </a:lnTo>
                  <a:lnTo>
                    <a:pt x="2899094" y="1680176"/>
                  </a:lnTo>
                  <a:cubicBezTo>
                    <a:pt x="2884288" y="1931552"/>
                    <a:pt x="2780236" y="2206741"/>
                    <a:pt x="2594714" y="2402208"/>
                  </a:cubicBezTo>
                  <a:cubicBezTo>
                    <a:pt x="2432382" y="2573242"/>
                    <a:pt x="2196282" y="2685289"/>
                    <a:pt x="1970865" y="2733528"/>
                  </a:cubicBezTo>
                  <a:lnTo>
                    <a:pt x="1912287" y="2743783"/>
                  </a:lnTo>
                  <a:lnTo>
                    <a:pt x="1899208" y="2749456"/>
                  </a:lnTo>
                  <a:cubicBezTo>
                    <a:pt x="1642913" y="2845317"/>
                    <a:pt x="1333693" y="2808787"/>
                    <a:pt x="860018" y="2620719"/>
                  </a:cubicBezTo>
                  <a:cubicBezTo>
                    <a:pt x="102138" y="2319810"/>
                    <a:pt x="65633" y="1753128"/>
                    <a:pt x="9051" y="1508901"/>
                  </a:cubicBezTo>
                  <a:cubicBezTo>
                    <a:pt x="-47530" y="1264673"/>
                    <a:pt x="169592" y="1608065"/>
                    <a:pt x="425280" y="1574446"/>
                  </a:cubicBezTo>
                  <a:cubicBezTo>
                    <a:pt x="617046" y="1549232"/>
                    <a:pt x="971652" y="1330542"/>
                    <a:pt x="1270717" y="1283496"/>
                  </a:cubicBezTo>
                  <a:lnTo>
                    <a:pt x="1273902" y="1283150"/>
                  </a:lnTo>
                  <a:lnTo>
                    <a:pt x="1273500" y="1277186"/>
                  </a:lnTo>
                  <a:cubicBezTo>
                    <a:pt x="1271549" y="1261708"/>
                    <a:pt x="1265728" y="1242658"/>
                    <a:pt x="1244429" y="1209320"/>
                  </a:cubicBezTo>
                  <a:cubicBezTo>
                    <a:pt x="1127218" y="1171484"/>
                    <a:pt x="1110021" y="1228899"/>
                    <a:pt x="1028529" y="1202970"/>
                  </a:cubicBezTo>
                  <a:cubicBezTo>
                    <a:pt x="923225" y="1129152"/>
                    <a:pt x="977465" y="1033901"/>
                    <a:pt x="841204" y="974370"/>
                  </a:cubicBezTo>
                  <a:cubicBezTo>
                    <a:pt x="726904" y="949764"/>
                    <a:pt x="660229" y="1022788"/>
                    <a:pt x="560216" y="1002945"/>
                  </a:cubicBezTo>
                  <a:cubicBezTo>
                    <a:pt x="477931" y="909811"/>
                    <a:pt x="526614" y="852397"/>
                    <a:pt x="451473" y="756882"/>
                  </a:cubicBezTo>
                  <a:cubicBezTo>
                    <a:pt x="313625" y="671421"/>
                    <a:pt x="66240" y="709787"/>
                    <a:pt x="56979" y="640995"/>
                  </a:cubicBezTo>
                  <a:cubicBezTo>
                    <a:pt x="216522" y="471662"/>
                    <a:pt x="295104" y="376147"/>
                    <a:pt x="571329" y="304445"/>
                  </a:cubicBezTo>
                  <a:cubicBezTo>
                    <a:pt x="690788" y="283940"/>
                    <a:pt x="820368" y="274746"/>
                    <a:pt x="938636" y="276862"/>
                  </a:cubicBezTo>
                  <a:cubicBezTo>
                    <a:pt x="1056905" y="278979"/>
                    <a:pt x="1163863" y="292407"/>
                    <a:pt x="1238079" y="317145"/>
                  </a:cubicBezTo>
                  <a:cubicBezTo>
                    <a:pt x="1304489" y="345190"/>
                    <a:pt x="1323274" y="349424"/>
                    <a:pt x="1387304" y="444145"/>
                  </a:cubicBezTo>
                  <a:cubicBezTo>
                    <a:pt x="1450539" y="620358"/>
                    <a:pt x="1404237" y="729895"/>
                    <a:pt x="1412704" y="872770"/>
                  </a:cubicBezTo>
                  <a:cubicBezTo>
                    <a:pt x="1436252" y="945001"/>
                    <a:pt x="1438369" y="974370"/>
                    <a:pt x="1533354" y="1025170"/>
                  </a:cubicBezTo>
                  <a:cubicBezTo>
                    <a:pt x="1628075" y="1092109"/>
                    <a:pt x="1641833" y="1066181"/>
                    <a:pt x="1688929" y="1047395"/>
                  </a:cubicBezTo>
                  <a:cubicBezTo>
                    <a:pt x="1742639" y="996330"/>
                    <a:pt x="1724912" y="969078"/>
                    <a:pt x="1742904" y="929920"/>
                  </a:cubicBezTo>
                  <a:lnTo>
                    <a:pt x="1749109" y="970598"/>
                  </a:lnTo>
                  <a:cubicBezTo>
                    <a:pt x="1749434" y="958247"/>
                    <a:pt x="1749758" y="945897"/>
                    <a:pt x="1750083" y="933546"/>
                  </a:cubicBezTo>
                  <a:cubicBezTo>
                    <a:pt x="1769937" y="615350"/>
                    <a:pt x="1973805" y="9972"/>
                    <a:pt x="2522150" y="208"/>
                  </a:cubicBezTo>
                  <a:close/>
                </a:path>
              </a:pathLst>
            </a:custGeom>
            <a:solidFill>
              <a:srgbClr val="C284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3" name="자유형: 도형 49">
              <a:extLst>
                <a:ext uri="{FF2B5EF4-FFF2-40B4-BE49-F238E27FC236}">
                  <a16:creationId xmlns:a16="http://schemas.microsoft.com/office/drawing/2014/main" id="{1A0896CE-9237-41DD-B613-187B60DE1E8E}"/>
                </a:ext>
              </a:extLst>
            </p:cNvPr>
            <p:cNvSpPr/>
            <p:nvPr/>
          </p:nvSpPr>
          <p:spPr>
            <a:xfrm>
              <a:off x="3780467" y="4947706"/>
              <a:ext cx="2818147" cy="1140469"/>
            </a:xfrm>
            <a:custGeom>
              <a:avLst/>
              <a:gdLst>
                <a:gd name="connsiteX0" fmla="*/ 2747033 w 2815463"/>
                <a:gd name="connsiteY0" fmla="*/ 257 h 1126463"/>
                <a:gd name="connsiteX1" fmla="*/ 2805448 w 2815463"/>
                <a:gd name="connsiteY1" fmla="*/ 1869 h 1126463"/>
                <a:gd name="connsiteX2" fmla="*/ 2815375 w 2815463"/>
                <a:gd name="connsiteY2" fmla="*/ 3193 h 1126463"/>
                <a:gd name="connsiteX3" fmla="*/ 2815463 w 2815463"/>
                <a:gd name="connsiteY3" fmla="*/ 6000 h 1126463"/>
                <a:gd name="connsiteX4" fmla="*/ 2511083 w 2815463"/>
                <a:gd name="connsiteY4" fmla="*/ 728032 h 1126463"/>
                <a:gd name="connsiteX5" fmla="*/ 1887234 w 2815463"/>
                <a:gd name="connsiteY5" fmla="*/ 1059352 h 1126463"/>
                <a:gd name="connsiteX6" fmla="*/ 1828656 w 2815463"/>
                <a:gd name="connsiteY6" fmla="*/ 1069607 h 1126463"/>
                <a:gd name="connsiteX7" fmla="*/ 1815577 w 2815463"/>
                <a:gd name="connsiteY7" fmla="*/ 1075280 h 1126463"/>
                <a:gd name="connsiteX8" fmla="*/ 776387 w 2815463"/>
                <a:gd name="connsiteY8" fmla="*/ 946543 h 1126463"/>
                <a:gd name="connsiteX9" fmla="*/ 19705 w 2815463"/>
                <a:gd name="connsiteY9" fmla="*/ 214496 h 1126463"/>
                <a:gd name="connsiteX10" fmla="*/ 0 w 2815463"/>
                <a:gd name="connsiteY10" fmla="*/ 149452 h 1126463"/>
                <a:gd name="connsiteX11" fmla="*/ 57086 w 2815463"/>
                <a:gd name="connsiteY11" fmla="*/ 219357 h 1126463"/>
                <a:gd name="connsiteX12" fmla="*/ 963948 w 2815463"/>
                <a:gd name="connsiteY12" fmla="*/ 719419 h 1126463"/>
                <a:gd name="connsiteX13" fmla="*/ 1992648 w 2815463"/>
                <a:gd name="connsiteY13" fmla="*/ 624169 h 1126463"/>
                <a:gd name="connsiteX14" fmla="*/ 2595898 w 2815463"/>
                <a:gd name="connsiteY14" fmla="*/ 46319 h 1126463"/>
                <a:gd name="connsiteX15" fmla="*/ 2747033 w 2815463"/>
                <a:gd name="connsiteY15" fmla="*/ 257 h 1126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15463" h="1126463">
                  <a:moveTo>
                    <a:pt x="2747033" y="257"/>
                  </a:moveTo>
                  <a:cubicBezTo>
                    <a:pt x="2764719" y="-396"/>
                    <a:pt x="2783819" y="216"/>
                    <a:pt x="2805448" y="1869"/>
                  </a:cubicBezTo>
                  <a:lnTo>
                    <a:pt x="2815375" y="3193"/>
                  </a:lnTo>
                  <a:lnTo>
                    <a:pt x="2815463" y="6000"/>
                  </a:lnTo>
                  <a:cubicBezTo>
                    <a:pt x="2800657" y="257376"/>
                    <a:pt x="2696605" y="532565"/>
                    <a:pt x="2511083" y="728032"/>
                  </a:cubicBezTo>
                  <a:cubicBezTo>
                    <a:pt x="2348751" y="899066"/>
                    <a:pt x="2112651" y="1011113"/>
                    <a:pt x="1887234" y="1059352"/>
                  </a:cubicBezTo>
                  <a:lnTo>
                    <a:pt x="1828656" y="1069607"/>
                  </a:lnTo>
                  <a:lnTo>
                    <a:pt x="1815577" y="1075280"/>
                  </a:lnTo>
                  <a:cubicBezTo>
                    <a:pt x="1559282" y="1171141"/>
                    <a:pt x="1250062" y="1134611"/>
                    <a:pt x="776387" y="946543"/>
                  </a:cubicBezTo>
                  <a:cubicBezTo>
                    <a:pt x="302712" y="758475"/>
                    <a:pt x="110824" y="466589"/>
                    <a:pt x="19705" y="214496"/>
                  </a:cubicBezTo>
                  <a:lnTo>
                    <a:pt x="0" y="149452"/>
                  </a:lnTo>
                  <a:lnTo>
                    <a:pt x="57086" y="219357"/>
                  </a:lnTo>
                  <a:cubicBezTo>
                    <a:pt x="201671" y="395160"/>
                    <a:pt x="417815" y="625657"/>
                    <a:pt x="963948" y="719419"/>
                  </a:cubicBezTo>
                  <a:cubicBezTo>
                    <a:pt x="1225886" y="751962"/>
                    <a:pt x="1530685" y="815463"/>
                    <a:pt x="1992648" y="624169"/>
                  </a:cubicBezTo>
                  <a:cubicBezTo>
                    <a:pt x="2353275" y="419646"/>
                    <a:pt x="2349571" y="229411"/>
                    <a:pt x="2595898" y="46319"/>
                  </a:cubicBezTo>
                  <a:cubicBezTo>
                    <a:pt x="2653643" y="15562"/>
                    <a:pt x="2693976" y="2217"/>
                    <a:pt x="2747033" y="257"/>
                  </a:cubicBezTo>
                  <a:close/>
                </a:path>
              </a:pathLst>
            </a:custGeom>
            <a:solidFill>
              <a:srgbClr val="FEBF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4" name="자유형: 도형 50">
              <a:extLst>
                <a:ext uri="{FF2B5EF4-FFF2-40B4-BE49-F238E27FC236}">
                  <a16:creationId xmlns:a16="http://schemas.microsoft.com/office/drawing/2014/main" id="{B0181E90-D6B1-4855-AC0A-6F7EF1FE0C90}"/>
                </a:ext>
              </a:extLst>
            </p:cNvPr>
            <p:cNvSpPr/>
            <p:nvPr/>
          </p:nvSpPr>
          <p:spPr>
            <a:xfrm rot="2715418">
              <a:off x="4689599" y="5385340"/>
              <a:ext cx="671827" cy="1159547"/>
            </a:xfrm>
            <a:custGeom>
              <a:avLst/>
              <a:gdLst>
                <a:gd name="connsiteX0" fmla="*/ 183867 w 671827"/>
                <a:gd name="connsiteY0" fmla="*/ 80947 h 1159547"/>
                <a:gd name="connsiteX1" fmla="*/ 337772 w 671827"/>
                <a:gd name="connsiteY1" fmla="*/ 27 h 1159547"/>
                <a:gd name="connsiteX2" fmla="*/ 671827 w 671827"/>
                <a:gd name="connsiteY2" fmla="*/ 481565 h 1159547"/>
                <a:gd name="connsiteX3" fmla="*/ 529134 w 671827"/>
                <a:gd name="connsiteY3" fmla="*/ 824045 h 1159547"/>
                <a:gd name="connsiteX4" fmla="*/ 509400 w 671827"/>
                <a:gd name="connsiteY4" fmla="*/ 847413 h 1159547"/>
                <a:gd name="connsiteX5" fmla="*/ 537281 w 671827"/>
                <a:gd name="connsiteY5" fmla="*/ 875698 h 1159547"/>
                <a:gd name="connsiteX6" fmla="*/ 559503 w 671827"/>
                <a:gd name="connsiteY6" fmla="*/ 918307 h 1159547"/>
                <a:gd name="connsiteX7" fmla="*/ 520875 w 671827"/>
                <a:gd name="connsiteY7" fmla="*/ 1061852 h 1159547"/>
                <a:gd name="connsiteX8" fmla="*/ 452551 w 671827"/>
                <a:gd name="connsiteY8" fmla="*/ 1048161 h 1159547"/>
                <a:gd name="connsiteX9" fmla="*/ 446392 w 671827"/>
                <a:gd name="connsiteY9" fmla="*/ 1041914 h 1159547"/>
                <a:gd name="connsiteX10" fmla="*/ 438156 w 671827"/>
                <a:gd name="connsiteY10" fmla="*/ 1087884 h 1159547"/>
                <a:gd name="connsiteX11" fmla="*/ 357442 w 671827"/>
                <a:gd name="connsiteY11" fmla="*/ 1159503 h 1159547"/>
                <a:gd name="connsiteX12" fmla="*/ 299093 w 671827"/>
                <a:gd name="connsiteY12" fmla="*/ 1121410 h 1159547"/>
                <a:gd name="connsiteX13" fmla="*/ 294917 w 671827"/>
                <a:gd name="connsiteY13" fmla="*/ 1111467 h 1159547"/>
                <a:gd name="connsiteX14" fmla="*/ 277488 w 671827"/>
                <a:gd name="connsiteY14" fmla="*/ 1130682 h 1159547"/>
                <a:gd name="connsiteX15" fmla="*/ 209791 w 671827"/>
                <a:gd name="connsiteY15" fmla="*/ 1147198 h 1159547"/>
                <a:gd name="connsiteX16" fmla="*/ 165237 w 671827"/>
                <a:gd name="connsiteY16" fmla="*/ 1005381 h 1159547"/>
                <a:gd name="connsiteX17" fmla="*/ 185670 w 671827"/>
                <a:gd name="connsiteY17" fmla="*/ 961886 h 1159547"/>
                <a:gd name="connsiteX18" fmla="*/ 187899 w 671827"/>
                <a:gd name="connsiteY18" fmla="*/ 959428 h 1159547"/>
                <a:gd name="connsiteX19" fmla="*/ 177011 w 671827"/>
                <a:gd name="connsiteY19" fmla="*/ 953402 h 1159547"/>
                <a:gd name="connsiteX20" fmla="*/ 274 w 671827"/>
                <a:gd name="connsiteY20" fmla="*/ 498387 h 1159547"/>
                <a:gd name="connsiteX21" fmla="*/ 183867 w 671827"/>
                <a:gd name="connsiteY21" fmla="*/ 80947 h 1159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71827" h="1159547">
                  <a:moveTo>
                    <a:pt x="183867" y="80947"/>
                  </a:moveTo>
                  <a:cubicBezTo>
                    <a:pt x="238949" y="29825"/>
                    <a:pt x="295800" y="1079"/>
                    <a:pt x="337772" y="27"/>
                  </a:cubicBezTo>
                  <a:cubicBezTo>
                    <a:pt x="449697" y="-2777"/>
                    <a:pt x="671827" y="206328"/>
                    <a:pt x="671827" y="481565"/>
                  </a:cubicBezTo>
                  <a:cubicBezTo>
                    <a:pt x="634180" y="637988"/>
                    <a:pt x="583581" y="747771"/>
                    <a:pt x="529134" y="824045"/>
                  </a:cubicBezTo>
                  <a:lnTo>
                    <a:pt x="509400" y="847413"/>
                  </a:lnTo>
                  <a:lnTo>
                    <a:pt x="537281" y="875698"/>
                  </a:lnTo>
                  <a:cubicBezTo>
                    <a:pt x="546218" y="888044"/>
                    <a:pt x="553841" y="902403"/>
                    <a:pt x="559503" y="918307"/>
                  </a:cubicBezTo>
                  <a:cubicBezTo>
                    <a:pt x="582153" y="981925"/>
                    <a:pt x="564858" y="1046193"/>
                    <a:pt x="520875" y="1061852"/>
                  </a:cubicBezTo>
                  <a:cubicBezTo>
                    <a:pt x="498884" y="1069681"/>
                    <a:pt x="474384" y="1063876"/>
                    <a:pt x="452551" y="1048161"/>
                  </a:cubicBezTo>
                  <a:lnTo>
                    <a:pt x="446392" y="1041914"/>
                  </a:lnTo>
                  <a:lnTo>
                    <a:pt x="438156" y="1087884"/>
                  </a:lnTo>
                  <a:cubicBezTo>
                    <a:pt x="423640" y="1131242"/>
                    <a:pt x="392431" y="1160854"/>
                    <a:pt x="357442" y="1159503"/>
                  </a:cubicBezTo>
                  <a:cubicBezTo>
                    <a:pt x="334116" y="1158602"/>
                    <a:pt x="313525" y="1144111"/>
                    <a:pt x="299093" y="1121410"/>
                  </a:cubicBezTo>
                  <a:lnTo>
                    <a:pt x="294917" y="1111467"/>
                  </a:lnTo>
                  <a:lnTo>
                    <a:pt x="277488" y="1130682"/>
                  </a:lnTo>
                  <a:cubicBezTo>
                    <a:pt x="256326" y="1147290"/>
                    <a:pt x="232089" y="1154107"/>
                    <a:pt x="209791" y="1147198"/>
                  </a:cubicBezTo>
                  <a:cubicBezTo>
                    <a:pt x="165196" y="1133378"/>
                    <a:pt x="145248" y="1069885"/>
                    <a:pt x="165237" y="1005381"/>
                  </a:cubicBezTo>
                  <a:cubicBezTo>
                    <a:pt x="170234" y="989255"/>
                    <a:pt x="177254" y="974593"/>
                    <a:pt x="185670" y="961886"/>
                  </a:cubicBezTo>
                  <a:lnTo>
                    <a:pt x="187899" y="959428"/>
                  </a:lnTo>
                  <a:lnTo>
                    <a:pt x="177011" y="953402"/>
                  </a:lnTo>
                  <a:cubicBezTo>
                    <a:pt x="84415" y="885715"/>
                    <a:pt x="-5605" y="720244"/>
                    <a:pt x="274" y="498387"/>
                  </a:cubicBezTo>
                  <a:cubicBezTo>
                    <a:pt x="5173" y="313506"/>
                    <a:pt x="92063" y="166150"/>
                    <a:pt x="183867" y="80947"/>
                  </a:cubicBezTo>
                  <a:close/>
                </a:path>
              </a:pathLst>
            </a:custGeom>
            <a:solidFill>
              <a:srgbClr val="C284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5" name="자유형: 도형 51">
              <a:extLst>
                <a:ext uri="{FF2B5EF4-FFF2-40B4-BE49-F238E27FC236}">
                  <a16:creationId xmlns:a16="http://schemas.microsoft.com/office/drawing/2014/main" id="{5F93FA5B-22D4-4800-BE43-E283268918F3}"/>
                </a:ext>
              </a:extLst>
            </p:cNvPr>
            <p:cNvSpPr/>
            <p:nvPr/>
          </p:nvSpPr>
          <p:spPr>
            <a:xfrm rot="1852669">
              <a:off x="5679015" y="4961964"/>
              <a:ext cx="650047" cy="673853"/>
            </a:xfrm>
            <a:custGeom>
              <a:avLst/>
              <a:gdLst>
                <a:gd name="connsiteX0" fmla="*/ 95465 w 650047"/>
                <a:gd name="connsiteY0" fmla="*/ 28629 h 673853"/>
                <a:gd name="connsiteX1" fmla="*/ 401147 w 650047"/>
                <a:gd name="connsiteY1" fmla="*/ 67183 h 673853"/>
                <a:gd name="connsiteX2" fmla="*/ 422970 w 650047"/>
                <a:gd name="connsiteY2" fmla="*/ 85643 h 673853"/>
                <a:gd name="connsiteX3" fmla="*/ 438823 w 650047"/>
                <a:gd name="connsiteY3" fmla="*/ 94049 h 673853"/>
                <a:gd name="connsiteX4" fmla="*/ 617416 w 650047"/>
                <a:gd name="connsiteY4" fmla="*/ 336454 h 673853"/>
                <a:gd name="connsiteX5" fmla="*/ 577300 w 650047"/>
                <a:gd name="connsiteY5" fmla="*/ 616778 h 673853"/>
                <a:gd name="connsiteX6" fmla="*/ 491812 w 650047"/>
                <a:gd name="connsiteY6" fmla="*/ 598616 h 673853"/>
                <a:gd name="connsiteX7" fmla="*/ 489210 w 650047"/>
                <a:gd name="connsiteY7" fmla="*/ 595465 h 673853"/>
                <a:gd name="connsiteX8" fmla="*/ 488680 w 650047"/>
                <a:gd name="connsiteY8" fmla="*/ 599030 h 673853"/>
                <a:gd name="connsiteX9" fmla="*/ 405557 w 650047"/>
                <a:gd name="connsiteY9" fmla="*/ 673853 h 673853"/>
                <a:gd name="connsiteX10" fmla="*/ 322434 w 650047"/>
                <a:gd name="connsiteY10" fmla="*/ 599030 h 673853"/>
                <a:gd name="connsiteX11" fmla="*/ 316031 w 650047"/>
                <a:gd name="connsiteY11" fmla="*/ 555957 h 673853"/>
                <a:gd name="connsiteX12" fmla="*/ 211570 w 650047"/>
                <a:gd name="connsiteY12" fmla="*/ 523366 h 673853"/>
                <a:gd name="connsiteX13" fmla="*/ 111229 w 650047"/>
                <a:gd name="connsiteY13" fmla="*/ 450858 h 673853"/>
                <a:gd name="connsiteX14" fmla="*/ 56820 w 650047"/>
                <a:gd name="connsiteY14" fmla="*/ 58669 h 673853"/>
                <a:gd name="connsiteX15" fmla="*/ 95465 w 650047"/>
                <a:gd name="connsiteY15" fmla="*/ 28629 h 673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50047" h="673853">
                  <a:moveTo>
                    <a:pt x="95465" y="28629"/>
                  </a:moveTo>
                  <a:cubicBezTo>
                    <a:pt x="179430" y="-20634"/>
                    <a:pt x="300280" y="-5391"/>
                    <a:pt x="401147" y="67183"/>
                  </a:cubicBezTo>
                  <a:lnTo>
                    <a:pt x="422970" y="85643"/>
                  </a:lnTo>
                  <a:lnTo>
                    <a:pt x="438823" y="94049"/>
                  </a:lnTo>
                  <a:cubicBezTo>
                    <a:pt x="495062" y="130879"/>
                    <a:pt x="579620" y="224809"/>
                    <a:pt x="617416" y="336454"/>
                  </a:cubicBezTo>
                  <a:cubicBezTo>
                    <a:pt x="667811" y="485313"/>
                    <a:pt x="663817" y="577921"/>
                    <a:pt x="577300" y="616778"/>
                  </a:cubicBezTo>
                  <a:cubicBezTo>
                    <a:pt x="544856" y="631350"/>
                    <a:pt x="516829" y="622820"/>
                    <a:pt x="491812" y="598616"/>
                  </a:cubicBezTo>
                  <a:lnTo>
                    <a:pt x="489210" y="595465"/>
                  </a:lnTo>
                  <a:lnTo>
                    <a:pt x="488680" y="599030"/>
                  </a:lnTo>
                  <a:cubicBezTo>
                    <a:pt x="474985" y="643000"/>
                    <a:pt x="442924" y="673853"/>
                    <a:pt x="405557" y="673853"/>
                  </a:cubicBezTo>
                  <a:cubicBezTo>
                    <a:pt x="368190" y="673853"/>
                    <a:pt x="336129" y="643000"/>
                    <a:pt x="322434" y="599030"/>
                  </a:cubicBezTo>
                  <a:lnTo>
                    <a:pt x="316031" y="555957"/>
                  </a:lnTo>
                  <a:lnTo>
                    <a:pt x="211570" y="523366"/>
                  </a:lnTo>
                  <a:cubicBezTo>
                    <a:pt x="176254" y="505612"/>
                    <a:pt x="142105" y="481354"/>
                    <a:pt x="111229" y="450858"/>
                  </a:cubicBezTo>
                  <a:cubicBezTo>
                    <a:pt x="-12273" y="328876"/>
                    <a:pt x="-36633" y="153287"/>
                    <a:pt x="56820" y="58669"/>
                  </a:cubicBezTo>
                  <a:cubicBezTo>
                    <a:pt x="68501" y="46842"/>
                    <a:pt x="81471" y="36840"/>
                    <a:pt x="95465" y="28629"/>
                  </a:cubicBezTo>
                  <a:close/>
                </a:path>
              </a:pathLst>
            </a:custGeom>
            <a:solidFill>
              <a:srgbClr val="B468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FB57D2B6-9303-4AA9-B0D9-8FC147B06B57}"/>
                </a:ext>
              </a:extLst>
            </p:cNvPr>
            <p:cNvSpPr/>
            <p:nvPr/>
          </p:nvSpPr>
          <p:spPr>
            <a:xfrm rot="20435345">
              <a:off x="7132503" y="4121058"/>
              <a:ext cx="83694" cy="117396"/>
            </a:xfrm>
            <a:prstGeom prst="ellipse">
              <a:avLst/>
            </a:prstGeom>
            <a:solidFill>
              <a:srgbClr val="6B0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D19DD52F-4A07-4BA0-89EB-CF00177F6CB0}"/>
                </a:ext>
              </a:extLst>
            </p:cNvPr>
            <p:cNvSpPr/>
            <p:nvPr/>
          </p:nvSpPr>
          <p:spPr>
            <a:xfrm rot="21271136">
              <a:off x="6593156" y="3846422"/>
              <a:ext cx="176212" cy="238125"/>
            </a:xfrm>
            <a:prstGeom prst="ellipse">
              <a:avLst/>
            </a:prstGeom>
            <a:solidFill>
              <a:srgbClr val="6B0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F818E470-E56D-424A-A03A-59F77ABA1F8B}"/>
                </a:ext>
              </a:extLst>
            </p:cNvPr>
            <p:cNvSpPr/>
            <p:nvPr/>
          </p:nvSpPr>
          <p:spPr>
            <a:xfrm rot="15745071">
              <a:off x="6345442" y="4108406"/>
              <a:ext cx="229750" cy="310474"/>
            </a:xfrm>
            <a:prstGeom prst="ellipse">
              <a:avLst/>
            </a:prstGeom>
            <a:solidFill>
              <a:srgbClr val="B468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자유형: 도형 55">
              <a:extLst>
                <a:ext uri="{FF2B5EF4-FFF2-40B4-BE49-F238E27FC236}">
                  <a16:creationId xmlns:a16="http://schemas.microsoft.com/office/drawing/2014/main" id="{7854085C-0459-4915-8BA9-C74937757440}"/>
                </a:ext>
              </a:extLst>
            </p:cNvPr>
            <p:cNvSpPr/>
            <p:nvPr/>
          </p:nvSpPr>
          <p:spPr>
            <a:xfrm>
              <a:off x="6793878" y="4566706"/>
              <a:ext cx="357186" cy="157163"/>
            </a:xfrm>
            <a:custGeom>
              <a:avLst/>
              <a:gdLst>
                <a:gd name="connsiteX0" fmla="*/ 295275 w 295275"/>
                <a:gd name="connsiteY0" fmla="*/ 23813 h 157163"/>
                <a:gd name="connsiteX1" fmla="*/ 0 w 295275"/>
                <a:gd name="connsiteY1" fmla="*/ 0 h 157163"/>
                <a:gd name="connsiteX2" fmla="*/ 285750 w 295275"/>
                <a:gd name="connsiteY2" fmla="*/ 157163 h 157163"/>
                <a:gd name="connsiteX3" fmla="*/ 295275 w 295275"/>
                <a:gd name="connsiteY3" fmla="*/ 23813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519" h="157163">
                  <a:moveTo>
                    <a:pt x="340519" y="26194"/>
                  </a:moveTo>
                  <a:cubicBezTo>
                    <a:pt x="141288" y="31750"/>
                    <a:pt x="165894" y="30162"/>
                    <a:pt x="0" y="0"/>
                  </a:cubicBezTo>
                  <a:cubicBezTo>
                    <a:pt x="71438" y="64294"/>
                    <a:pt x="109537" y="88106"/>
                    <a:pt x="285750" y="157163"/>
                  </a:cubicBezTo>
                  <a:lnTo>
                    <a:pt x="340519" y="2619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0" name="모서리가 둥근 직사각형 89"/>
          <p:cNvSpPr/>
          <p:nvPr/>
        </p:nvSpPr>
        <p:spPr>
          <a:xfrm>
            <a:off x="1330944" y="3900350"/>
            <a:ext cx="315981" cy="315981"/>
          </a:xfrm>
          <a:prstGeom prst="roundRect">
            <a:avLst/>
          </a:prstGeom>
          <a:solidFill>
            <a:srgbClr val="C284E4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모서리가 둥근 직사각형 90"/>
          <p:cNvSpPr/>
          <p:nvPr/>
        </p:nvSpPr>
        <p:spPr>
          <a:xfrm>
            <a:off x="2989081" y="3480082"/>
            <a:ext cx="315981" cy="315981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모서리가 둥근 직사각형 95"/>
          <p:cNvSpPr/>
          <p:nvPr/>
        </p:nvSpPr>
        <p:spPr>
          <a:xfrm>
            <a:off x="2989080" y="4314704"/>
            <a:ext cx="315981" cy="315981"/>
          </a:xfrm>
          <a:prstGeom prst="roundRect">
            <a:avLst/>
          </a:prstGeom>
          <a:solidFill>
            <a:schemeClr val="tx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모서리가 둥근 직사각형 96"/>
          <p:cNvSpPr/>
          <p:nvPr/>
        </p:nvSpPr>
        <p:spPr>
          <a:xfrm>
            <a:off x="3441546" y="4314704"/>
            <a:ext cx="315981" cy="31598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모서리가 둥근 직사각형 97"/>
          <p:cNvSpPr/>
          <p:nvPr/>
        </p:nvSpPr>
        <p:spPr>
          <a:xfrm>
            <a:off x="3441546" y="3897392"/>
            <a:ext cx="315981" cy="315981"/>
          </a:xfrm>
          <a:prstGeom prst="roundRect">
            <a:avLst/>
          </a:prstGeom>
          <a:solidFill>
            <a:srgbClr val="8D6235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모서리가 둥근 직사각형 98"/>
          <p:cNvSpPr/>
          <p:nvPr/>
        </p:nvSpPr>
        <p:spPr>
          <a:xfrm>
            <a:off x="5570516" y="725221"/>
            <a:ext cx="2140492" cy="387685"/>
          </a:xfrm>
          <a:prstGeom prst="roundRect">
            <a:avLst>
              <a:gd name="adj" fmla="val 50000"/>
            </a:avLst>
          </a:prstGeom>
          <a:solidFill>
            <a:srgbClr val="FEAE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/>
          <p:nvPr/>
        </p:nvSpPr>
        <p:spPr>
          <a:xfrm>
            <a:off x="5935332" y="719423"/>
            <a:ext cx="1394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CookieRun Bold" panose="020B0600000101010101" pitchFamily="50" charset="-127"/>
                <a:ea typeface="CookieRun Bold" panose="020B0600000101010101" pitchFamily="50" charset="-127"/>
              </a:rPr>
              <a:t>사용 아이콘</a:t>
            </a: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DA30ABEE-18E1-429F-9C9B-170DC465DF8D}"/>
              </a:ext>
            </a:extLst>
          </p:cNvPr>
          <p:cNvGrpSpPr/>
          <p:nvPr/>
        </p:nvGrpSpPr>
        <p:grpSpPr>
          <a:xfrm>
            <a:off x="8134033" y="1607464"/>
            <a:ext cx="1378874" cy="1267519"/>
            <a:chOff x="1441621" y="1336834"/>
            <a:chExt cx="3683038" cy="3385602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03" name="자유형: 도형 126">
              <a:extLst>
                <a:ext uri="{FF2B5EF4-FFF2-40B4-BE49-F238E27FC236}">
                  <a16:creationId xmlns:a16="http://schemas.microsoft.com/office/drawing/2014/main" id="{539A24EF-E15C-4B4E-BB29-625C533F470A}"/>
                </a:ext>
              </a:extLst>
            </p:cNvPr>
            <p:cNvSpPr/>
            <p:nvPr/>
          </p:nvSpPr>
          <p:spPr>
            <a:xfrm>
              <a:off x="1881188" y="1635721"/>
              <a:ext cx="1350168" cy="1195585"/>
            </a:xfrm>
            <a:custGeom>
              <a:avLst/>
              <a:gdLst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760 h 1195516"/>
                <a:gd name="connsiteX1" fmla="*/ 1126331 w 1350168"/>
                <a:gd name="connsiteY1" fmla="*/ 535910 h 1195516"/>
                <a:gd name="connsiteX2" fmla="*/ 1150143 w 1350168"/>
                <a:gd name="connsiteY2" fmla="*/ 183485 h 1195516"/>
                <a:gd name="connsiteX3" fmla="*/ 1073943 w 1350168"/>
                <a:gd name="connsiteY3" fmla="*/ 95379 h 1195516"/>
                <a:gd name="connsiteX4" fmla="*/ 711993 w 1350168"/>
                <a:gd name="connsiteY4" fmla="*/ 129 h 1195516"/>
                <a:gd name="connsiteX5" fmla="*/ 264318 w 1350168"/>
                <a:gd name="connsiteY5" fmla="*/ 42991 h 1195516"/>
                <a:gd name="connsiteX6" fmla="*/ 38100 w 1350168"/>
                <a:gd name="connsiteY6" fmla="*/ 176341 h 1195516"/>
                <a:gd name="connsiteX7" fmla="*/ 0 w 1350168"/>
                <a:gd name="connsiteY7" fmla="*/ 226348 h 1195516"/>
                <a:gd name="connsiteX8" fmla="*/ 28575 w 1350168"/>
                <a:gd name="connsiteY8" fmla="*/ 297785 h 1195516"/>
                <a:gd name="connsiteX9" fmla="*/ 1278731 w 1350168"/>
                <a:gd name="connsiteY9" fmla="*/ 1195516 h 1195516"/>
                <a:gd name="connsiteX10" fmla="*/ 1350168 w 1350168"/>
                <a:gd name="connsiteY10" fmla="*/ 859760 h 1195516"/>
                <a:gd name="connsiteX0" fmla="*/ 1350168 w 1350168"/>
                <a:gd name="connsiteY0" fmla="*/ 859974 h 1195730"/>
                <a:gd name="connsiteX1" fmla="*/ 1126331 w 1350168"/>
                <a:gd name="connsiteY1" fmla="*/ 536124 h 1195730"/>
                <a:gd name="connsiteX2" fmla="*/ 1150143 w 1350168"/>
                <a:gd name="connsiteY2" fmla="*/ 183699 h 1195730"/>
                <a:gd name="connsiteX3" fmla="*/ 1073943 w 1350168"/>
                <a:gd name="connsiteY3" fmla="*/ 95593 h 1195730"/>
                <a:gd name="connsiteX4" fmla="*/ 711993 w 1350168"/>
                <a:gd name="connsiteY4" fmla="*/ 343 h 1195730"/>
                <a:gd name="connsiteX5" fmla="*/ 264318 w 1350168"/>
                <a:gd name="connsiteY5" fmla="*/ 43205 h 1195730"/>
                <a:gd name="connsiteX6" fmla="*/ 38100 w 1350168"/>
                <a:gd name="connsiteY6" fmla="*/ 176555 h 1195730"/>
                <a:gd name="connsiteX7" fmla="*/ 0 w 1350168"/>
                <a:gd name="connsiteY7" fmla="*/ 226562 h 1195730"/>
                <a:gd name="connsiteX8" fmla="*/ 28575 w 1350168"/>
                <a:gd name="connsiteY8" fmla="*/ 297999 h 1195730"/>
                <a:gd name="connsiteX9" fmla="*/ 1278731 w 1350168"/>
                <a:gd name="connsiteY9" fmla="*/ 1195730 h 1195730"/>
                <a:gd name="connsiteX10" fmla="*/ 1350168 w 1350168"/>
                <a:gd name="connsiteY10" fmla="*/ 859974 h 1195730"/>
                <a:gd name="connsiteX0" fmla="*/ 1350168 w 1350168"/>
                <a:gd name="connsiteY0" fmla="*/ 859974 h 1195730"/>
                <a:gd name="connsiteX1" fmla="*/ 1126331 w 1350168"/>
                <a:gd name="connsiteY1" fmla="*/ 536124 h 1195730"/>
                <a:gd name="connsiteX2" fmla="*/ 1150143 w 1350168"/>
                <a:gd name="connsiteY2" fmla="*/ 183699 h 1195730"/>
                <a:gd name="connsiteX3" fmla="*/ 1073943 w 1350168"/>
                <a:gd name="connsiteY3" fmla="*/ 95593 h 1195730"/>
                <a:gd name="connsiteX4" fmla="*/ 711993 w 1350168"/>
                <a:gd name="connsiteY4" fmla="*/ 343 h 1195730"/>
                <a:gd name="connsiteX5" fmla="*/ 264318 w 1350168"/>
                <a:gd name="connsiteY5" fmla="*/ 43205 h 1195730"/>
                <a:gd name="connsiteX6" fmla="*/ 38100 w 1350168"/>
                <a:gd name="connsiteY6" fmla="*/ 176555 h 1195730"/>
                <a:gd name="connsiteX7" fmla="*/ 0 w 1350168"/>
                <a:gd name="connsiteY7" fmla="*/ 226562 h 1195730"/>
                <a:gd name="connsiteX8" fmla="*/ 28575 w 1350168"/>
                <a:gd name="connsiteY8" fmla="*/ 297999 h 1195730"/>
                <a:gd name="connsiteX9" fmla="*/ 1278731 w 1350168"/>
                <a:gd name="connsiteY9" fmla="*/ 1195730 h 1195730"/>
                <a:gd name="connsiteX10" fmla="*/ 1350168 w 1350168"/>
                <a:gd name="connsiteY10" fmla="*/ 859974 h 1195730"/>
                <a:gd name="connsiteX0" fmla="*/ 1350168 w 1350168"/>
                <a:gd name="connsiteY0" fmla="*/ 859811 h 1195567"/>
                <a:gd name="connsiteX1" fmla="*/ 1126331 w 1350168"/>
                <a:gd name="connsiteY1" fmla="*/ 535961 h 1195567"/>
                <a:gd name="connsiteX2" fmla="*/ 1150143 w 1350168"/>
                <a:gd name="connsiteY2" fmla="*/ 183536 h 1195567"/>
                <a:gd name="connsiteX3" fmla="*/ 1073943 w 1350168"/>
                <a:gd name="connsiteY3" fmla="*/ 95430 h 1195567"/>
                <a:gd name="connsiteX4" fmla="*/ 711993 w 1350168"/>
                <a:gd name="connsiteY4" fmla="*/ 180 h 1195567"/>
                <a:gd name="connsiteX5" fmla="*/ 271462 w 1350168"/>
                <a:gd name="connsiteY5" fmla="*/ 54948 h 1195567"/>
                <a:gd name="connsiteX6" fmla="*/ 38100 w 1350168"/>
                <a:gd name="connsiteY6" fmla="*/ 176392 h 1195567"/>
                <a:gd name="connsiteX7" fmla="*/ 0 w 1350168"/>
                <a:gd name="connsiteY7" fmla="*/ 226399 h 1195567"/>
                <a:gd name="connsiteX8" fmla="*/ 28575 w 1350168"/>
                <a:gd name="connsiteY8" fmla="*/ 297836 h 1195567"/>
                <a:gd name="connsiteX9" fmla="*/ 1278731 w 1350168"/>
                <a:gd name="connsiteY9" fmla="*/ 1195567 h 1195567"/>
                <a:gd name="connsiteX10" fmla="*/ 1350168 w 1350168"/>
                <a:gd name="connsiteY10" fmla="*/ 859811 h 1195567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4769 w 1350168"/>
                <a:gd name="connsiteY6" fmla="*/ 159741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0006 w 1350168"/>
                <a:gd name="connsiteY6" fmla="*/ 152597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0006 w 1350168"/>
                <a:gd name="connsiteY6" fmla="*/ 152597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0006 w 1350168"/>
                <a:gd name="connsiteY6" fmla="*/ 152597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0168" h="1195585">
                  <a:moveTo>
                    <a:pt x="1350168" y="859829"/>
                  </a:moveTo>
                  <a:cubicBezTo>
                    <a:pt x="1275556" y="751879"/>
                    <a:pt x="1108074" y="689173"/>
                    <a:pt x="1126331" y="535979"/>
                  </a:cubicBezTo>
                  <a:cubicBezTo>
                    <a:pt x="1160462" y="389929"/>
                    <a:pt x="1175543" y="324842"/>
                    <a:pt x="1150143" y="183554"/>
                  </a:cubicBezTo>
                  <a:cubicBezTo>
                    <a:pt x="1129505" y="127991"/>
                    <a:pt x="1111249" y="108148"/>
                    <a:pt x="1073943" y="95448"/>
                  </a:cubicBezTo>
                  <a:cubicBezTo>
                    <a:pt x="924718" y="11310"/>
                    <a:pt x="861218" y="992"/>
                    <a:pt x="711993" y="198"/>
                  </a:cubicBezTo>
                  <a:cubicBezTo>
                    <a:pt x="522287" y="-2183"/>
                    <a:pt x="449262" y="16867"/>
                    <a:pt x="271462" y="54966"/>
                  </a:cubicBezTo>
                  <a:cubicBezTo>
                    <a:pt x="107950" y="118466"/>
                    <a:pt x="134937" y="96240"/>
                    <a:pt x="50006" y="152597"/>
                  </a:cubicBezTo>
                  <a:cubicBezTo>
                    <a:pt x="8731" y="193078"/>
                    <a:pt x="15081" y="190698"/>
                    <a:pt x="0" y="226417"/>
                  </a:cubicBezTo>
                  <a:cubicBezTo>
                    <a:pt x="0" y="264517"/>
                    <a:pt x="9525" y="281186"/>
                    <a:pt x="28575" y="297854"/>
                  </a:cubicBezTo>
                  <a:lnTo>
                    <a:pt x="1278731" y="1195585"/>
                  </a:lnTo>
                  <a:lnTo>
                    <a:pt x="1350168" y="859829"/>
                  </a:lnTo>
                  <a:close/>
                </a:path>
              </a:pathLst>
            </a:custGeom>
            <a:solidFill>
              <a:srgbClr val="FB4B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이등변 삼각형 12">
              <a:extLst>
                <a:ext uri="{FF2B5EF4-FFF2-40B4-BE49-F238E27FC236}">
                  <a16:creationId xmlns:a16="http://schemas.microsoft.com/office/drawing/2014/main" id="{8423C1EE-7CE1-4514-AB6E-1376CE607AC1}"/>
                </a:ext>
              </a:extLst>
            </p:cNvPr>
            <p:cNvSpPr/>
            <p:nvPr/>
          </p:nvSpPr>
          <p:spPr>
            <a:xfrm rot="20904905">
              <a:off x="3634830" y="1336834"/>
              <a:ext cx="459928" cy="328032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이등변 삼각형 12">
              <a:extLst>
                <a:ext uri="{FF2B5EF4-FFF2-40B4-BE49-F238E27FC236}">
                  <a16:creationId xmlns:a16="http://schemas.microsoft.com/office/drawing/2014/main" id="{B061925F-E5B0-4063-B9A2-A9F73A81773D}"/>
                </a:ext>
              </a:extLst>
            </p:cNvPr>
            <p:cNvSpPr/>
            <p:nvPr/>
          </p:nvSpPr>
          <p:spPr>
            <a:xfrm rot="18621798">
              <a:off x="3131083" y="1605448"/>
              <a:ext cx="432546" cy="341645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이등변 삼각형 12">
              <a:extLst>
                <a:ext uri="{FF2B5EF4-FFF2-40B4-BE49-F238E27FC236}">
                  <a16:creationId xmlns:a16="http://schemas.microsoft.com/office/drawing/2014/main" id="{FD5A9371-68C5-434B-B8EE-6E1FCD365ACA}"/>
                </a:ext>
              </a:extLst>
            </p:cNvPr>
            <p:cNvSpPr/>
            <p:nvPr/>
          </p:nvSpPr>
          <p:spPr>
            <a:xfrm rot="17408255">
              <a:off x="2894479" y="2098112"/>
              <a:ext cx="417616" cy="320875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이등변 삼각형 12">
              <a:extLst>
                <a:ext uri="{FF2B5EF4-FFF2-40B4-BE49-F238E27FC236}">
                  <a16:creationId xmlns:a16="http://schemas.microsoft.com/office/drawing/2014/main" id="{8FDCE49E-2DE7-4117-A8FE-19128FD35826}"/>
                </a:ext>
              </a:extLst>
            </p:cNvPr>
            <p:cNvSpPr/>
            <p:nvPr/>
          </p:nvSpPr>
          <p:spPr>
            <a:xfrm rot="20279842">
              <a:off x="2144595" y="2835847"/>
              <a:ext cx="292250" cy="191459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이등변 삼각형 12">
              <a:extLst>
                <a:ext uri="{FF2B5EF4-FFF2-40B4-BE49-F238E27FC236}">
                  <a16:creationId xmlns:a16="http://schemas.microsoft.com/office/drawing/2014/main" id="{143EC39D-88E5-44ED-A7EA-07E370EB46D2}"/>
                </a:ext>
              </a:extLst>
            </p:cNvPr>
            <p:cNvSpPr/>
            <p:nvPr/>
          </p:nvSpPr>
          <p:spPr>
            <a:xfrm rot="20949770">
              <a:off x="1834287" y="2959724"/>
              <a:ext cx="292250" cy="191459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이등변 삼각형 12">
              <a:extLst>
                <a:ext uri="{FF2B5EF4-FFF2-40B4-BE49-F238E27FC236}">
                  <a16:creationId xmlns:a16="http://schemas.microsoft.com/office/drawing/2014/main" id="{174828AC-ED99-4046-BCFB-D8FCAD518611}"/>
                </a:ext>
              </a:extLst>
            </p:cNvPr>
            <p:cNvSpPr/>
            <p:nvPr/>
          </p:nvSpPr>
          <p:spPr>
            <a:xfrm rot="1571202">
              <a:off x="1546359" y="2965865"/>
              <a:ext cx="239607" cy="168269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자유형: 도형 169">
              <a:extLst>
                <a:ext uri="{FF2B5EF4-FFF2-40B4-BE49-F238E27FC236}">
                  <a16:creationId xmlns:a16="http://schemas.microsoft.com/office/drawing/2014/main" id="{B04744A3-A399-4E7B-A45B-5FD701A679B0}"/>
                </a:ext>
              </a:extLst>
            </p:cNvPr>
            <p:cNvSpPr/>
            <p:nvPr/>
          </p:nvSpPr>
          <p:spPr>
            <a:xfrm rot="21179318">
              <a:off x="2624073" y="4054660"/>
              <a:ext cx="1017430" cy="667776"/>
            </a:xfrm>
            <a:custGeom>
              <a:avLst/>
              <a:gdLst>
                <a:gd name="connsiteX0" fmla="*/ 575051 w 1017430"/>
                <a:gd name="connsiteY0" fmla="*/ 2860 h 667776"/>
                <a:gd name="connsiteX1" fmla="*/ 1017430 w 1017430"/>
                <a:gd name="connsiteY1" fmla="*/ 243132 h 667776"/>
                <a:gd name="connsiteX2" fmla="*/ 504317 w 1017430"/>
                <a:gd name="connsiteY2" fmla="*/ 551059 h 667776"/>
                <a:gd name="connsiteX3" fmla="*/ 472882 w 1017430"/>
                <a:gd name="connsiteY3" fmla="*/ 543685 h 667776"/>
                <a:gd name="connsiteX4" fmla="*/ 460183 w 1017430"/>
                <a:gd name="connsiteY4" fmla="*/ 587670 h 667776"/>
                <a:gd name="connsiteX5" fmla="*/ 333479 w 1017430"/>
                <a:gd name="connsiteY5" fmla="*/ 662337 h 667776"/>
                <a:gd name="connsiteX6" fmla="*/ 293165 w 1017430"/>
                <a:gd name="connsiteY6" fmla="*/ 605626 h 667776"/>
                <a:gd name="connsiteX7" fmla="*/ 292502 w 1017430"/>
                <a:gd name="connsiteY7" fmla="*/ 575457 h 667776"/>
                <a:gd name="connsiteX8" fmla="*/ 278683 w 1017430"/>
                <a:gd name="connsiteY8" fmla="*/ 589652 h 667776"/>
                <a:gd name="connsiteX9" fmla="*/ 172257 w 1017430"/>
                <a:gd name="connsiteY9" fmla="*/ 602801 h 667776"/>
                <a:gd name="connsiteX10" fmla="*/ 174434 w 1017430"/>
                <a:gd name="connsiteY10" fmla="*/ 455750 h 667776"/>
                <a:gd name="connsiteX11" fmla="*/ 174645 w 1017430"/>
                <a:gd name="connsiteY11" fmla="*/ 455533 h 667776"/>
                <a:gd name="connsiteX12" fmla="*/ 170146 w 1017430"/>
                <a:gd name="connsiteY12" fmla="*/ 453962 h 667776"/>
                <a:gd name="connsiteX13" fmla="*/ 0 w 1017430"/>
                <a:gd name="connsiteY13" fmla="*/ 275638 h 667776"/>
                <a:gd name="connsiteX14" fmla="*/ 504317 w 1017430"/>
                <a:gd name="connsiteY14" fmla="*/ 217 h 667776"/>
                <a:gd name="connsiteX15" fmla="*/ 575051 w 1017430"/>
                <a:gd name="connsiteY15" fmla="*/ 2860 h 66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17430" h="667776">
                  <a:moveTo>
                    <a:pt x="575051" y="2860"/>
                  </a:moveTo>
                  <a:cubicBezTo>
                    <a:pt x="754406" y="19728"/>
                    <a:pt x="1017430" y="110035"/>
                    <a:pt x="1017430" y="243132"/>
                  </a:cubicBezTo>
                  <a:cubicBezTo>
                    <a:pt x="1017430" y="395243"/>
                    <a:pt x="723016" y="594869"/>
                    <a:pt x="504317" y="551059"/>
                  </a:cubicBezTo>
                  <a:lnTo>
                    <a:pt x="472882" y="543685"/>
                  </a:lnTo>
                  <a:lnTo>
                    <a:pt x="460183" y="587670"/>
                  </a:lnTo>
                  <a:cubicBezTo>
                    <a:pt x="432967" y="648150"/>
                    <a:pt x="376240" y="681579"/>
                    <a:pt x="333479" y="662337"/>
                  </a:cubicBezTo>
                  <a:cubicBezTo>
                    <a:pt x="312099" y="652715"/>
                    <a:pt x="298258" y="631748"/>
                    <a:pt x="293165" y="605626"/>
                  </a:cubicBezTo>
                  <a:lnTo>
                    <a:pt x="292502" y="575457"/>
                  </a:lnTo>
                  <a:lnTo>
                    <a:pt x="278683" y="589652"/>
                  </a:lnTo>
                  <a:cubicBezTo>
                    <a:pt x="242870" y="616876"/>
                    <a:pt x="200670" y="623527"/>
                    <a:pt x="172257" y="602801"/>
                  </a:cubicBezTo>
                  <a:cubicBezTo>
                    <a:pt x="134374" y="575167"/>
                    <a:pt x="135349" y="509330"/>
                    <a:pt x="174434" y="455750"/>
                  </a:cubicBezTo>
                  <a:lnTo>
                    <a:pt x="174645" y="455533"/>
                  </a:lnTo>
                  <a:lnTo>
                    <a:pt x="170146" y="453962"/>
                  </a:lnTo>
                  <a:cubicBezTo>
                    <a:pt x="71404" y="409596"/>
                    <a:pt x="0" y="351694"/>
                    <a:pt x="0" y="275638"/>
                  </a:cubicBezTo>
                  <a:cubicBezTo>
                    <a:pt x="0" y="123527"/>
                    <a:pt x="334745" y="5635"/>
                    <a:pt x="504317" y="217"/>
                  </a:cubicBezTo>
                  <a:cubicBezTo>
                    <a:pt x="525513" y="-460"/>
                    <a:pt x="549428" y="450"/>
                    <a:pt x="575051" y="2860"/>
                  </a:cubicBezTo>
                  <a:close/>
                </a:path>
              </a:pathLst>
            </a:custGeom>
            <a:solidFill>
              <a:srgbClr val="FB4B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1" name="자유형: 도형 170">
              <a:extLst>
                <a:ext uri="{FF2B5EF4-FFF2-40B4-BE49-F238E27FC236}">
                  <a16:creationId xmlns:a16="http://schemas.microsoft.com/office/drawing/2014/main" id="{1C758383-EC28-40DA-859C-1326FAEE2247}"/>
                </a:ext>
              </a:extLst>
            </p:cNvPr>
            <p:cNvSpPr/>
            <p:nvPr/>
          </p:nvSpPr>
          <p:spPr>
            <a:xfrm>
              <a:off x="1441621" y="1600555"/>
              <a:ext cx="3683038" cy="2800639"/>
            </a:xfrm>
            <a:custGeom>
              <a:avLst/>
              <a:gdLst>
                <a:gd name="connsiteX0" fmla="*/ 2522150 w 3683038"/>
                <a:gd name="connsiteY0" fmla="*/ 208 h 2800639"/>
                <a:gd name="connsiteX1" fmla="*/ 3322993 w 3683038"/>
                <a:gd name="connsiteY1" fmla="*/ 691188 h 2800639"/>
                <a:gd name="connsiteX2" fmla="*/ 3323652 w 3683038"/>
                <a:gd name="connsiteY2" fmla="*/ 702212 h 2800639"/>
                <a:gd name="connsiteX3" fmla="*/ 3324054 w 3683038"/>
                <a:gd name="connsiteY3" fmla="*/ 701320 h 2800639"/>
                <a:gd name="connsiteX4" fmla="*/ 3520904 w 3683038"/>
                <a:gd name="connsiteY4" fmla="*/ 736245 h 2800639"/>
                <a:gd name="connsiteX5" fmla="*/ 3657429 w 3683038"/>
                <a:gd name="connsiteY5" fmla="*/ 920395 h 2800639"/>
                <a:gd name="connsiteX6" fmla="*/ 3670129 w 3683038"/>
                <a:gd name="connsiteY6" fmla="*/ 1145820 h 2800639"/>
                <a:gd name="connsiteX7" fmla="*/ 3609804 w 3683038"/>
                <a:gd name="connsiteY7" fmla="*/ 1266470 h 2800639"/>
                <a:gd name="connsiteX8" fmla="*/ 3400254 w 3683038"/>
                <a:gd name="connsiteY8" fmla="*/ 1320445 h 2800639"/>
                <a:gd name="connsiteX9" fmla="*/ 3358979 w 3683038"/>
                <a:gd name="connsiteY9" fmla="*/ 1495070 h 2800639"/>
                <a:gd name="connsiteX10" fmla="*/ 2898604 w 3683038"/>
                <a:gd name="connsiteY10" fmla="*/ 1644295 h 2800639"/>
                <a:gd name="connsiteX11" fmla="*/ 2899845 w 3683038"/>
                <a:gd name="connsiteY11" fmla="*/ 1641546 h 2800639"/>
                <a:gd name="connsiteX12" fmla="*/ 2897898 w 3683038"/>
                <a:gd name="connsiteY12" fmla="*/ 1642220 h 2800639"/>
                <a:gd name="connsiteX13" fmla="*/ 2899094 w 3683038"/>
                <a:gd name="connsiteY13" fmla="*/ 1680176 h 2800639"/>
                <a:gd name="connsiteX14" fmla="*/ 2594714 w 3683038"/>
                <a:gd name="connsiteY14" fmla="*/ 2402208 h 2800639"/>
                <a:gd name="connsiteX15" fmla="*/ 1970865 w 3683038"/>
                <a:gd name="connsiteY15" fmla="*/ 2733528 h 2800639"/>
                <a:gd name="connsiteX16" fmla="*/ 1912287 w 3683038"/>
                <a:gd name="connsiteY16" fmla="*/ 2743783 h 2800639"/>
                <a:gd name="connsiteX17" fmla="*/ 1899208 w 3683038"/>
                <a:gd name="connsiteY17" fmla="*/ 2749456 h 2800639"/>
                <a:gd name="connsiteX18" fmla="*/ 860018 w 3683038"/>
                <a:gd name="connsiteY18" fmla="*/ 2620719 h 2800639"/>
                <a:gd name="connsiteX19" fmla="*/ 9051 w 3683038"/>
                <a:gd name="connsiteY19" fmla="*/ 1508901 h 2800639"/>
                <a:gd name="connsiteX20" fmla="*/ 425280 w 3683038"/>
                <a:gd name="connsiteY20" fmla="*/ 1574446 h 2800639"/>
                <a:gd name="connsiteX21" fmla="*/ 1270717 w 3683038"/>
                <a:gd name="connsiteY21" fmla="*/ 1283496 h 2800639"/>
                <a:gd name="connsiteX22" fmla="*/ 1273902 w 3683038"/>
                <a:gd name="connsiteY22" fmla="*/ 1283150 h 2800639"/>
                <a:gd name="connsiteX23" fmla="*/ 1273500 w 3683038"/>
                <a:gd name="connsiteY23" fmla="*/ 1277186 h 2800639"/>
                <a:gd name="connsiteX24" fmla="*/ 1244429 w 3683038"/>
                <a:gd name="connsiteY24" fmla="*/ 1209320 h 2800639"/>
                <a:gd name="connsiteX25" fmla="*/ 1028529 w 3683038"/>
                <a:gd name="connsiteY25" fmla="*/ 1202970 h 2800639"/>
                <a:gd name="connsiteX26" fmla="*/ 841204 w 3683038"/>
                <a:gd name="connsiteY26" fmla="*/ 974370 h 2800639"/>
                <a:gd name="connsiteX27" fmla="*/ 560216 w 3683038"/>
                <a:gd name="connsiteY27" fmla="*/ 1002945 h 2800639"/>
                <a:gd name="connsiteX28" fmla="*/ 451473 w 3683038"/>
                <a:gd name="connsiteY28" fmla="*/ 756882 h 2800639"/>
                <a:gd name="connsiteX29" fmla="*/ 56979 w 3683038"/>
                <a:gd name="connsiteY29" fmla="*/ 640995 h 2800639"/>
                <a:gd name="connsiteX30" fmla="*/ 571329 w 3683038"/>
                <a:gd name="connsiteY30" fmla="*/ 304445 h 2800639"/>
                <a:gd name="connsiteX31" fmla="*/ 938636 w 3683038"/>
                <a:gd name="connsiteY31" fmla="*/ 276862 h 2800639"/>
                <a:gd name="connsiteX32" fmla="*/ 1238079 w 3683038"/>
                <a:gd name="connsiteY32" fmla="*/ 317145 h 2800639"/>
                <a:gd name="connsiteX33" fmla="*/ 1387304 w 3683038"/>
                <a:gd name="connsiteY33" fmla="*/ 444145 h 2800639"/>
                <a:gd name="connsiteX34" fmla="*/ 1412704 w 3683038"/>
                <a:gd name="connsiteY34" fmla="*/ 872770 h 2800639"/>
                <a:gd name="connsiteX35" fmla="*/ 1533354 w 3683038"/>
                <a:gd name="connsiteY35" fmla="*/ 1025170 h 2800639"/>
                <a:gd name="connsiteX36" fmla="*/ 1688929 w 3683038"/>
                <a:gd name="connsiteY36" fmla="*/ 1047395 h 2800639"/>
                <a:gd name="connsiteX37" fmla="*/ 1742904 w 3683038"/>
                <a:gd name="connsiteY37" fmla="*/ 929920 h 2800639"/>
                <a:gd name="connsiteX38" fmla="*/ 1749109 w 3683038"/>
                <a:gd name="connsiteY38" fmla="*/ 970598 h 2800639"/>
                <a:gd name="connsiteX39" fmla="*/ 1750083 w 3683038"/>
                <a:gd name="connsiteY39" fmla="*/ 933546 h 2800639"/>
                <a:gd name="connsiteX40" fmla="*/ 2522150 w 3683038"/>
                <a:gd name="connsiteY40" fmla="*/ 208 h 2800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683038" h="2800639">
                  <a:moveTo>
                    <a:pt x="2522150" y="208"/>
                  </a:moveTo>
                  <a:cubicBezTo>
                    <a:pt x="3033940" y="-8905"/>
                    <a:pt x="3271580" y="281667"/>
                    <a:pt x="3322993" y="691188"/>
                  </a:cubicBezTo>
                  <a:cubicBezTo>
                    <a:pt x="3323213" y="694863"/>
                    <a:pt x="3323432" y="698537"/>
                    <a:pt x="3323652" y="702212"/>
                  </a:cubicBezTo>
                  <a:lnTo>
                    <a:pt x="3324054" y="701320"/>
                  </a:lnTo>
                  <a:cubicBezTo>
                    <a:pt x="3389671" y="712962"/>
                    <a:pt x="3461637" y="699203"/>
                    <a:pt x="3520904" y="736245"/>
                  </a:cubicBezTo>
                  <a:cubicBezTo>
                    <a:pt x="3610862" y="794453"/>
                    <a:pt x="3615096" y="817737"/>
                    <a:pt x="3657429" y="920395"/>
                  </a:cubicBezTo>
                  <a:cubicBezTo>
                    <a:pt x="3690237" y="1014587"/>
                    <a:pt x="3688121" y="1013528"/>
                    <a:pt x="3670129" y="1145820"/>
                  </a:cubicBezTo>
                  <a:lnTo>
                    <a:pt x="3609804" y="1266470"/>
                  </a:lnTo>
                  <a:cubicBezTo>
                    <a:pt x="3489154" y="1322562"/>
                    <a:pt x="3470104" y="1302453"/>
                    <a:pt x="3400254" y="1320445"/>
                  </a:cubicBezTo>
                  <a:cubicBezTo>
                    <a:pt x="3386496" y="1378653"/>
                    <a:pt x="3416393" y="1389237"/>
                    <a:pt x="3358979" y="1495070"/>
                  </a:cubicBezTo>
                  <a:cubicBezTo>
                    <a:pt x="3138846" y="1636887"/>
                    <a:pt x="2963956" y="1646941"/>
                    <a:pt x="2898604" y="1644295"/>
                  </a:cubicBezTo>
                  <a:lnTo>
                    <a:pt x="2899845" y="1641546"/>
                  </a:lnTo>
                  <a:lnTo>
                    <a:pt x="2897898" y="1642220"/>
                  </a:lnTo>
                  <a:lnTo>
                    <a:pt x="2899094" y="1680176"/>
                  </a:lnTo>
                  <a:cubicBezTo>
                    <a:pt x="2884288" y="1931552"/>
                    <a:pt x="2780236" y="2206741"/>
                    <a:pt x="2594714" y="2402208"/>
                  </a:cubicBezTo>
                  <a:cubicBezTo>
                    <a:pt x="2432382" y="2573242"/>
                    <a:pt x="2196282" y="2685289"/>
                    <a:pt x="1970865" y="2733528"/>
                  </a:cubicBezTo>
                  <a:lnTo>
                    <a:pt x="1912287" y="2743783"/>
                  </a:lnTo>
                  <a:lnTo>
                    <a:pt x="1899208" y="2749456"/>
                  </a:lnTo>
                  <a:cubicBezTo>
                    <a:pt x="1642913" y="2845317"/>
                    <a:pt x="1333693" y="2808787"/>
                    <a:pt x="860018" y="2620719"/>
                  </a:cubicBezTo>
                  <a:cubicBezTo>
                    <a:pt x="102138" y="2319810"/>
                    <a:pt x="65633" y="1753128"/>
                    <a:pt x="9051" y="1508901"/>
                  </a:cubicBezTo>
                  <a:cubicBezTo>
                    <a:pt x="-47530" y="1264673"/>
                    <a:pt x="169592" y="1608065"/>
                    <a:pt x="425280" y="1574446"/>
                  </a:cubicBezTo>
                  <a:cubicBezTo>
                    <a:pt x="617046" y="1549232"/>
                    <a:pt x="971652" y="1330542"/>
                    <a:pt x="1270717" y="1283496"/>
                  </a:cubicBezTo>
                  <a:lnTo>
                    <a:pt x="1273902" y="1283150"/>
                  </a:lnTo>
                  <a:lnTo>
                    <a:pt x="1273500" y="1277186"/>
                  </a:lnTo>
                  <a:cubicBezTo>
                    <a:pt x="1271549" y="1261708"/>
                    <a:pt x="1265728" y="1242658"/>
                    <a:pt x="1244429" y="1209320"/>
                  </a:cubicBezTo>
                  <a:cubicBezTo>
                    <a:pt x="1127218" y="1171484"/>
                    <a:pt x="1110021" y="1228899"/>
                    <a:pt x="1028529" y="1202970"/>
                  </a:cubicBezTo>
                  <a:cubicBezTo>
                    <a:pt x="923225" y="1129152"/>
                    <a:pt x="977465" y="1033901"/>
                    <a:pt x="841204" y="974370"/>
                  </a:cubicBezTo>
                  <a:cubicBezTo>
                    <a:pt x="726904" y="949764"/>
                    <a:pt x="660229" y="1022788"/>
                    <a:pt x="560216" y="1002945"/>
                  </a:cubicBezTo>
                  <a:cubicBezTo>
                    <a:pt x="477931" y="909811"/>
                    <a:pt x="526614" y="852397"/>
                    <a:pt x="451473" y="756882"/>
                  </a:cubicBezTo>
                  <a:cubicBezTo>
                    <a:pt x="313625" y="671421"/>
                    <a:pt x="66240" y="709787"/>
                    <a:pt x="56979" y="640995"/>
                  </a:cubicBezTo>
                  <a:cubicBezTo>
                    <a:pt x="216522" y="471662"/>
                    <a:pt x="295104" y="376147"/>
                    <a:pt x="571329" y="304445"/>
                  </a:cubicBezTo>
                  <a:cubicBezTo>
                    <a:pt x="690788" y="283940"/>
                    <a:pt x="820368" y="274746"/>
                    <a:pt x="938636" y="276862"/>
                  </a:cubicBezTo>
                  <a:cubicBezTo>
                    <a:pt x="1056905" y="278979"/>
                    <a:pt x="1163863" y="292407"/>
                    <a:pt x="1238079" y="317145"/>
                  </a:cubicBezTo>
                  <a:cubicBezTo>
                    <a:pt x="1304489" y="345190"/>
                    <a:pt x="1323274" y="349424"/>
                    <a:pt x="1387304" y="444145"/>
                  </a:cubicBezTo>
                  <a:cubicBezTo>
                    <a:pt x="1450539" y="620358"/>
                    <a:pt x="1404237" y="729895"/>
                    <a:pt x="1412704" y="872770"/>
                  </a:cubicBezTo>
                  <a:cubicBezTo>
                    <a:pt x="1436252" y="945001"/>
                    <a:pt x="1438369" y="974370"/>
                    <a:pt x="1533354" y="1025170"/>
                  </a:cubicBezTo>
                  <a:cubicBezTo>
                    <a:pt x="1628075" y="1092109"/>
                    <a:pt x="1641833" y="1066181"/>
                    <a:pt x="1688929" y="1047395"/>
                  </a:cubicBezTo>
                  <a:cubicBezTo>
                    <a:pt x="1742639" y="996330"/>
                    <a:pt x="1724912" y="969078"/>
                    <a:pt x="1742904" y="929920"/>
                  </a:cubicBezTo>
                  <a:lnTo>
                    <a:pt x="1749109" y="970598"/>
                  </a:lnTo>
                  <a:cubicBezTo>
                    <a:pt x="1749434" y="958247"/>
                    <a:pt x="1749758" y="945897"/>
                    <a:pt x="1750083" y="933546"/>
                  </a:cubicBezTo>
                  <a:cubicBezTo>
                    <a:pt x="1769937" y="615350"/>
                    <a:pt x="1973805" y="9972"/>
                    <a:pt x="2522150" y="208"/>
                  </a:cubicBezTo>
                  <a:close/>
                </a:path>
              </a:pathLst>
            </a:custGeom>
            <a:solidFill>
              <a:srgbClr val="FB6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9" name="자유형: 도형 171">
              <a:extLst>
                <a:ext uri="{FF2B5EF4-FFF2-40B4-BE49-F238E27FC236}">
                  <a16:creationId xmlns:a16="http://schemas.microsoft.com/office/drawing/2014/main" id="{E789AB7F-7B82-4D7C-9695-12D74A967A30}"/>
                </a:ext>
              </a:extLst>
            </p:cNvPr>
            <p:cNvSpPr/>
            <p:nvPr/>
          </p:nvSpPr>
          <p:spPr>
            <a:xfrm>
              <a:off x="1525253" y="3267075"/>
              <a:ext cx="2818147" cy="1140469"/>
            </a:xfrm>
            <a:custGeom>
              <a:avLst/>
              <a:gdLst>
                <a:gd name="connsiteX0" fmla="*/ 2747033 w 2815463"/>
                <a:gd name="connsiteY0" fmla="*/ 257 h 1126463"/>
                <a:gd name="connsiteX1" fmla="*/ 2805448 w 2815463"/>
                <a:gd name="connsiteY1" fmla="*/ 1869 h 1126463"/>
                <a:gd name="connsiteX2" fmla="*/ 2815375 w 2815463"/>
                <a:gd name="connsiteY2" fmla="*/ 3193 h 1126463"/>
                <a:gd name="connsiteX3" fmla="*/ 2815463 w 2815463"/>
                <a:gd name="connsiteY3" fmla="*/ 6000 h 1126463"/>
                <a:gd name="connsiteX4" fmla="*/ 2511083 w 2815463"/>
                <a:gd name="connsiteY4" fmla="*/ 728032 h 1126463"/>
                <a:gd name="connsiteX5" fmla="*/ 1887234 w 2815463"/>
                <a:gd name="connsiteY5" fmla="*/ 1059352 h 1126463"/>
                <a:gd name="connsiteX6" fmla="*/ 1828656 w 2815463"/>
                <a:gd name="connsiteY6" fmla="*/ 1069607 h 1126463"/>
                <a:gd name="connsiteX7" fmla="*/ 1815577 w 2815463"/>
                <a:gd name="connsiteY7" fmla="*/ 1075280 h 1126463"/>
                <a:gd name="connsiteX8" fmla="*/ 776387 w 2815463"/>
                <a:gd name="connsiteY8" fmla="*/ 946543 h 1126463"/>
                <a:gd name="connsiteX9" fmla="*/ 19705 w 2815463"/>
                <a:gd name="connsiteY9" fmla="*/ 214496 h 1126463"/>
                <a:gd name="connsiteX10" fmla="*/ 0 w 2815463"/>
                <a:gd name="connsiteY10" fmla="*/ 149452 h 1126463"/>
                <a:gd name="connsiteX11" fmla="*/ 57086 w 2815463"/>
                <a:gd name="connsiteY11" fmla="*/ 219357 h 1126463"/>
                <a:gd name="connsiteX12" fmla="*/ 963948 w 2815463"/>
                <a:gd name="connsiteY12" fmla="*/ 719419 h 1126463"/>
                <a:gd name="connsiteX13" fmla="*/ 1992648 w 2815463"/>
                <a:gd name="connsiteY13" fmla="*/ 624169 h 1126463"/>
                <a:gd name="connsiteX14" fmla="*/ 2595898 w 2815463"/>
                <a:gd name="connsiteY14" fmla="*/ 46319 h 1126463"/>
                <a:gd name="connsiteX15" fmla="*/ 2747033 w 2815463"/>
                <a:gd name="connsiteY15" fmla="*/ 257 h 1126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15463" h="1126463">
                  <a:moveTo>
                    <a:pt x="2747033" y="257"/>
                  </a:moveTo>
                  <a:cubicBezTo>
                    <a:pt x="2764719" y="-396"/>
                    <a:pt x="2783819" y="216"/>
                    <a:pt x="2805448" y="1869"/>
                  </a:cubicBezTo>
                  <a:lnTo>
                    <a:pt x="2815375" y="3193"/>
                  </a:lnTo>
                  <a:lnTo>
                    <a:pt x="2815463" y="6000"/>
                  </a:lnTo>
                  <a:cubicBezTo>
                    <a:pt x="2800657" y="257376"/>
                    <a:pt x="2696605" y="532565"/>
                    <a:pt x="2511083" y="728032"/>
                  </a:cubicBezTo>
                  <a:cubicBezTo>
                    <a:pt x="2348751" y="899066"/>
                    <a:pt x="2112651" y="1011113"/>
                    <a:pt x="1887234" y="1059352"/>
                  </a:cubicBezTo>
                  <a:lnTo>
                    <a:pt x="1828656" y="1069607"/>
                  </a:lnTo>
                  <a:lnTo>
                    <a:pt x="1815577" y="1075280"/>
                  </a:lnTo>
                  <a:cubicBezTo>
                    <a:pt x="1559282" y="1171141"/>
                    <a:pt x="1250062" y="1134611"/>
                    <a:pt x="776387" y="946543"/>
                  </a:cubicBezTo>
                  <a:cubicBezTo>
                    <a:pt x="302712" y="758475"/>
                    <a:pt x="110824" y="466589"/>
                    <a:pt x="19705" y="214496"/>
                  </a:cubicBezTo>
                  <a:lnTo>
                    <a:pt x="0" y="149452"/>
                  </a:lnTo>
                  <a:lnTo>
                    <a:pt x="57086" y="219357"/>
                  </a:lnTo>
                  <a:cubicBezTo>
                    <a:pt x="201671" y="395160"/>
                    <a:pt x="417815" y="625657"/>
                    <a:pt x="963948" y="719419"/>
                  </a:cubicBezTo>
                  <a:cubicBezTo>
                    <a:pt x="1225886" y="751962"/>
                    <a:pt x="1530685" y="815463"/>
                    <a:pt x="1992648" y="624169"/>
                  </a:cubicBezTo>
                  <a:cubicBezTo>
                    <a:pt x="2353275" y="419646"/>
                    <a:pt x="2349571" y="229411"/>
                    <a:pt x="2595898" y="46319"/>
                  </a:cubicBezTo>
                  <a:cubicBezTo>
                    <a:pt x="2653643" y="15562"/>
                    <a:pt x="2693976" y="2217"/>
                    <a:pt x="2747033" y="25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0" name="자유형: 도형 172">
              <a:extLst>
                <a:ext uri="{FF2B5EF4-FFF2-40B4-BE49-F238E27FC236}">
                  <a16:creationId xmlns:a16="http://schemas.microsoft.com/office/drawing/2014/main" id="{56E1EAA8-282E-450E-B6C0-BFDAD9544CEF}"/>
                </a:ext>
              </a:extLst>
            </p:cNvPr>
            <p:cNvSpPr/>
            <p:nvPr/>
          </p:nvSpPr>
          <p:spPr>
            <a:xfrm rot="2715418">
              <a:off x="2434385" y="3704709"/>
              <a:ext cx="671827" cy="1159547"/>
            </a:xfrm>
            <a:custGeom>
              <a:avLst/>
              <a:gdLst>
                <a:gd name="connsiteX0" fmla="*/ 183867 w 671827"/>
                <a:gd name="connsiteY0" fmla="*/ 80947 h 1159547"/>
                <a:gd name="connsiteX1" fmla="*/ 337772 w 671827"/>
                <a:gd name="connsiteY1" fmla="*/ 27 h 1159547"/>
                <a:gd name="connsiteX2" fmla="*/ 671827 w 671827"/>
                <a:gd name="connsiteY2" fmla="*/ 481565 h 1159547"/>
                <a:gd name="connsiteX3" fmla="*/ 529134 w 671827"/>
                <a:gd name="connsiteY3" fmla="*/ 824045 h 1159547"/>
                <a:gd name="connsiteX4" fmla="*/ 509400 w 671827"/>
                <a:gd name="connsiteY4" fmla="*/ 847413 h 1159547"/>
                <a:gd name="connsiteX5" fmla="*/ 537281 w 671827"/>
                <a:gd name="connsiteY5" fmla="*/ 875698 h 1159547"/>
                <a:gd name="connsiteX6" fmla="*/ 559503 w 671827"/>
                <a:gd name="connsiteY6" fmla="*/ 918307 h 1159547"/>
                <a:gd name="connsiteX7" fmla="*/ 520875 w 671827"/>
                <a:gd name="connsiteY7" fmla="*/ 1061852 h 1159547"/>
                <a:gd name="connsiteX8" fmla="*/ 452551 w 671827"/>
                <a:gd name="connsiteY8" fmla="*/ 1048161 h 1159547"/>
                <a:gd name="connsiteX9" fmla="*/ 446392 w 671827"/>
                <a:gd name="connsiteY9" fmla="*/ 1041914 h 1159547"/>
                <a:gd name="connsiteX10" fmla="*/ 438156 w 671827"/>
                <a:gd name="connsiteY10" fmla="*/ 1087884 h 1159547"/>
                <a:gd name="connsiteX11" fmla="*/ 357442 w 671827"/>
                <a:gd name="connsiteY11" fmla="*/ 1159503 h 1159547"/>
                <a:gd name="connsiteX12" fmla="*/ 299093 w 671827"/>
                <a:gd name="connsiteY12" fmla="*/ 1121410 h 1159547"/>
                <a:gd name="connsiteX13" fmla="*/ 294917 w 671827"/>
                <a:gd name="connsiteY13" fmla="*/ 1111467 h 1159547"/>
                <a:gd name="connsiteX14" fmla="*/ 277488 w 671827"/>
                <a:gd name="connsiteY14" fmla="*/ 1130682 h 1159547"/>
                <a:gd name="connsiteX15" fmla="*/ 209791 w 671827"/>
                <a:gd name="connsiteY15" fmla="*/ 1147198 h 1159547"/>
                <a:gd name="connsiteX16" fmla="*/ 165237 w 671827"/>
                <a:gd name="connsiteY16" fmla="*/ 1005381 h 1159547"/>
                <a:gd name="connsiteX17" fmla="*/ 185670 w 671827"/>
                <a:gd name="connsiteY17" fmla="*/ 961886 h 1159547"/>
                <a:gd name="connsiteX18" fmla="*/ 187899 w 671827"/>
                <a:gd name="connsiteY18" fmla="*/ 959428 h 1159547"/>
                <a:gd name="connsiteX19" fmla="*/ 177011 w 671827"/>
                <a:gd name="connsiteY19" fmla="*/ 953402 h 1159547"/>
                <a:gd name="connsiteX20" fmla="*/ 274 w 671827"/>
                <a:gd name="connsiteY20" fmla="*/ 498387 h 1159547"/>
                <a:gd name="connsiteX21" fmla="*/ 183867 w 671827"/>
                <a:gd name="connsiteY21" fmla="*/ 80947 h 1159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71827" h="1159547">
                  <a:moveTo>
                    <a:pt x="183867" y="80947"/>
                  </a:moveTo>
                  <a:cubicBezTo>
                    <a:pt x="238949" y="29825"/>
                    <a:pt x="295800" y="1079"/>
                    <a:pt x="337772" y="27"/>
                  </a:cubicBezTo>
                  <a:cubicBezTo>
                    <a:pt x="449697" y="-2777"/>
                    <a:pt x="671827" y="206328"/>
                    <a:pt x="671827" y="481565"/>
                  </a:cubicBezTo>
                  <a:cubicBezTo>
                    <a:pt x="634180" y="637988"/>
                    <a:pt x="583581" y="747771"/>
                    <a:pt x="529134" y="824045"/>
                  </a:cubicBezTo>
                  <a:lnTo>
                    <a:pt x="509400" y="847413"/>
                  </a:lnTo>
                  <a:lnTo>
                    <a:pt x="537281" y="875698"/>
                  </a:lnTo>
                  <a:cubicBezTo>
                    <a:pt x="546218" y="888044"/>
                    <a:pt x="553841" y="902403"/>
                    <a:pt x="559503" y="918307"/>
                  </a:cubicBezTo>
                  <a:cubicBezTo>
                    <a:pt x="582153" y="981925"/>
                    <a:pt x="564858" y="1046193"/>
                    <a:pt x="520875" y="1061852"/>
                  </a:cubicBezTo>
                  <a:cubicBezTo>
                    <a:pt x="498884" y="1069681"/>
                    <a:pt x="474384" y="1063876"/>
                    <a:pt x="452551" y="1048161"/>
                  </a:cubicBezTo>
                  <a:lnTo>
                    <a:pt x="446392" y="1041914"/>
                  </a:lnTo>
                  <a:lnTo>
                    <a:pt x="438156" y="1087884"/>
                  </a:lnTo>
                  <a:cubicBezTo>
                    <a:pt x="423640" y="1131242"/>
                    <a:pt x="392431" y="1160854"/>
                    <a:pt x="357442" y="1159503"/>
                  </a:cubicBezTo>
                  <a:cubicBezTo>
                    <a:pt x="334116" y="1158602"/>
                    <a:pt x="313525" y="1144111"/>
                    <a:pt x="299093" y="1121410"/>
                  </a:cubicBezTo>
                  <a:lnTo>
                    <a:pt x="294917" y="1111467"/>
                  </a:lnTo>
                  <a:lnTo>
                    <a:pt x="277488" y="1130682"/>
                  </a:lnTo>
                  <a:cubicBezTo>
                    <a:pt x="256326" y="1147290"/>
                    <a:pt x="232089" y="1154107"/>
                    <a:pt x="209791" y="1147198"/>
                  </a:cubicBezTo>
                  <a:cubicBezTo>
                    <a:pt x="165196" y="1133378"/>
                    <a:pt x="145248" y="1069885"/>
                    <a:pt x="165237" y="1005381"/>
                  </a:cubicBezTo>
                  <a:cubicBezTo>
                    <a:pt x="170234" y="989255"/>
                    <a:pt x="177254" y="974593"/>
                    <a:pt x="185670" y="961886"/>
                  </a:cubicBezTo>
                  <a:lnTo>
                    <a:pt x="187899" y="959428"/>
                  </a:lnTo>
                  <a:lnTo>
                    <a:pt x="177011" y="953402"/>
                  </a:lnTo>
                  <a:cubicBezTo>
                    <a:pt x="84415" y="885715"/>
                    <a:pt x="-5605" y="720244"/>
                    <a:pt x="274" y="498387"/>
                  </a:cubicBezTo>
                  <a:cubicBezTo>
                    <a:pt x="5173" y="313506"/>
                    <a:pt x="92063" y="166150"/>
                    <a:pt x="183867" y="80947"/>
                  </a:cubicBezTo>
                  <a:close/>
                </a:path>
              </a:pathLst>
            </a:custGeom>
            <a:solidFill>
              <a:srgbClr val="FB6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1" name="자유형: 도형 173">
              <a:extLst>
                <a:ext uri="{FF2B5EF4-FFF2-40B4-BE49-F238E27FC236}">
                  <a16:creationId xmlns:a16="http://schemas.microsoft.com/office/drawing/2014/main" id="{EC1DFD0C-C79C-4DB3-B577-30D265AE185A}"/>
                </a:ext>
              </a:extLst>
            </p:cNvPr>
            <p:cNvSpPr/>
            <p:nvPr/>
          </p:nvSpPr>
          <p:spPr>
            <a:xfrm rot="1852669">
              <a:off x="3423801" y="3281333"/>
              <a:ext cx="650047" cy="673853"/>
            </a:xfrm>
            <a:custGeom>
              <a:avLst/>
              <a:gdLst>
                <a:gd name="connsiteX0" fmla="*/ 95465 w 650047"/>
                <a:gd name="connsiteY0" fmla="*/ 28629 h 673853"/>
                <a:gd name="connsiteX1" fmla="*/ 401147 w 650047"/>
                <a:gd name="connsiteY1" fmla="*/ 67183 h 673853"/>
                <a:gd name="connsiteX2" fmla="*/ 422970 w 650047"/>
                <a:gd name="connsiteY2" fmla="*/ 85643 h 673853"/>
                <a:gd name="connsiteX3" fmla="*/ 438823 w 650047"/>
                <a:gd name="connsiteY3" fmla="*/ 94049 h 673853"/>
                <a:gd name="connsiteX4" fmla="*/ 617416 w 650047"/>
                <a:gd name="connsiteY4" fmla="*/ 336454 h 673853"/>
                <a:gd name="connsiteX5" fmla="*/ 577300 w 650047"/>
                <a:gd name="connsiteY5" fmla="*/ 616778 h 673853"/>
                <a:gd name="connsiteX6" fmla="*/ 491812 w 650047"/>
                <a:gd name="connsiteY6" fmla="*/ 598616 h 673853"/>
                <a:gd name="connsiteX7" fmla="*/ 489210 w 650047"/>
                <a:gd name="connsiteY7" fmla="*/ 595465 h 673853"/>
                <a:gd name="connsiteX8" fmla="*/ 488680 w 650047"/>
                <a:gd name="connsiteY8" fmla="*/ 599030 h 673853"/>
                <a:gd name="connsiteX9" fmla="*/ 405557 w 650047"/>
                <a:gd name="connsiteY9" fmla="*/ 673853 h 673853"/>
                <a:gd name="connsiteX10" fmla="*/ 322434 w 650047"/>
                <a:gd name="connsiteY10" fmla="*/ 599030 h 673853"/>
                <a:gd name="connsiteX11" fmla="*/ 316031 w 650047"/>
                <a:gd name="connsiteY11" fmla="*/ 555957 h 673853"/>
                <a:gd name="connsiteX12" fmla="*/ 211570 w 650047"/>
                <a:gd name="connsiteY12" fmla="*/ 523366 h 673853"/>
                <a:gd name="connsiteX13" fmla="*/ 111229 w 650047"/>
                <a:gd name="connsiteY13" fmla="*/ 450858 h 673853"/>
                <a:gd name="connsiteX14" fmla="*/ 56820 w 650047"/>
                <a:gd name="connsiteY14" fmla="*/ 58669 h 673853"/>
                <a:gd name="connsiteX15" fmla="*/ 95465 w 650047"/>
                <a:gd name="connsiteY15" fmla="*/ 28629 h 673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50047" h="673853">
                  <a:moveTo>
                    <a:pt x="95465" y="28629"/>
                  </a:moveTo>
                  <a:cubicBezTo>
                    <a:pt x="179430" y="-20634"/>
                    <a:pt x="300280" y="-5391"/>
                    <a:pt x="401147" y="67183"/>
                  </a:cubicBezTo>
                  <a:lnTo>
                    <a:pt x="422970" y="85643"/>
                  </a:lnTo>
                  <a:lnTo>
                    <a:pt x="438823" y="94049"/>
                  </a:lnTo>
                  <a:cubicBezTo>
                    <a:pt x="495062" y="130879"/>
                    <a:pt x="579620" y="224809"/>
                    <a:pt x="617416" y="336454"/>
                  </a:cubicBezTo>
                  <a:cubicBezTo>
                    <a:pt x="667811" y="485313"/>
                    <a:pt x="663817" y="577921"/>
                    <a:pt x="577300" y="616778"/>
                  </a:cubicBezTo>
                  <a:cubicBezTo>
                    <a:pt x="544856" y="631350"/>
                    <a:pt x="516829" y="622820"/>
                    <a:pt x="491812" y="598616"/>
                  </a:cubicBezTo>
                  <a:lnTo>
                    <a:pt x="489210" y="595465"/>
                  </a:lnTo>
                  <a:lnTo>
                    <a:pt x="488680" y="599030"/>
                  </a:lnTo>
                  <a:cubicBezTo>
                    <a:pt x="474985" y="643000"/>
                    <a:pt x="442924" y="673853"/>
                    <a:pt x="405557" y="673853"/>
                  </a:cubicBezTo>
                  <a:cubicBezTo>
                    <a:pt x="368190" y="673853"/>
                    <a:pt x="336129" y="643000"/>
                    <a:pt x="322434" y="599030"/>
                  </a:cubicBezTo>
                  <a:lnTo>
                    <a:pt x="316031" y="555957"/>
                  </a:lnTo>
                  <a:lnTo>
                    <a:pt x="211570" y="523366"/>
                  </a:lnTo>
                  <a:cubicBezTo>
                    <a:pt x="176254" y="505612"/>
                    <a:pt x="142105" y="481354"/>
                    <a:pt x="111229" y="450858"/>
                  </a:cubicBezTo>
                  <a:cubicBezTo>
                    <a:pt x="-12273" y="328876"/>
                    <a:pt x="-36633" y="153287"/>
                    <a:pt x="56820" y="58669"/>
                  </a:cubicBezTo>
                  <a:cubicBezTo>
                    <a:pt x="68501" y="46842"/>
                    <a:pt x="81471" y="36840"/>
                    <a:pt x="95465" y="28629"/>
                  </a:cubicBezTo>
                  <a:close/>
                </a:path>
              </a:pathLst>
            </a:custGeom>
            <a:solidFill>
              <a:srgbClr val="FB4B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3FABD7DA-528D-40DE-A63D-CB4A1E851B49}"/>
                </a:ext>
              </a:extLst>
            </p:cNvPr>
            <p:cNvSpPr/>
            <p:nvPr/>
          </p:nvSpPr>
          <p:spPr>
            <a:xfrm rot="20435345">
              <a:off x="4877289" y="2440427"/>
              <a:ext cx="83694" cy="117396"/>
            </a:xfrm>
            <a:prstGeom prst="ellipse">
              <a:avLst/>
            </a:prstGeom>
            <a:solidFill>
              <a:srgbClr val="6B0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F5A161DF-4DA7-4EC1-9C89-EFD8BF978FCB}"/>
                </a:ext>
              </a:extLst>
            </p:cNvPr>
            <p:cNvSpPr/>
            <p:nvPr/>
          </p:nvSpPr>
          <p:spPr>
            <a:xfrm rot="21271136">
              <a:off x="4337942" y="2165791"/>
              <a:ext cx="176212" cy="238125"/>
            </a:xfrm>
            <a:prstGeom prst="ellipse">
              <a:avLst/>
            </a:prstGeom>
            <a:solidFill>
              <a:srgbClr val="6B0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B1CB5F86-32D0-4026-9F1D-BF120FAA66FE}"/>
                </a:ext>
              </a:extLst>
            </p:cNvPr>
            <p:cNvSpPr/>
            <p:nvPr/>
          </p:nvSpPr>
          <p:spPr>
            <a:xfrm rot="15745071">
              <a:off x="4090228" y="2427775"/>
              <a:ext cx="229750" cy="310474"/>
            </a:xfrm>
            <a:prstGeom prst="ellipse">
              <a:avLst/>
            </a:prstGeom>
            <a:solidFill>
              <a:srgbClr val="D22C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자유형: 도형 177">
              <a:extLst>
                <a:ext uri="{FF2B5EF4-FFF2-40B4-BE49-F238E27FC236}">
                  <a16:creationId xmlns:a16="http://schemas.microsoft.com/office/drawing/2014/main" id="{3CE6C41B-B091-46BD-9529-0F3251524129}"/>
                </a:ext>
              </a:extLst>
            </p:cNvPr>
            <p:cNvSpPr/>
            <p:nvPr/>
          </p:nvSpPr>
          <p:spPr>
            <a:xfrm>
              <a:off x="4538664" y="2886075"/>
              <a:ext cx="357186" cy="157163"/>
            </a:xfrm>
            <a:custGeom>
              <a:avLst/>
              <a:gdLst>
                <a:gd name="connsiteX0" fmla="*/ 295275 w 295275"/>
                <a:gd name="connsiteY0" fmla="*/ 23813 h 157163"/>
                <a:gd name="connsiteX1" fmla="*/ 0 w 295275"/>
                <a:gd name="connsiteY1" fmla="*/ 0 h 157163"/>
                <a:gd name="connsiteX2" fmla="*/ 285750 w 295275"/>
                <a:gd name="connsiteY2" fmla="*/ 157163 h 157163"/>
                <a:gd name="connsiteX3" fmla="*/ 295275 w 295275"/>
                <a:gd name="connsiteY3" fmla="*/ 23813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519" h="157163">
                  <a:moveTo>
                    <a:pt x="340519" y="26194"/>
                  </a:moveTo>
                  <a:cubicBezTo>
                    <a:pt x="141288" y="31750"/>
                    <a:pt x="165894" y="30162"/>
                    <a:pt x="0" y="0"/>
                  </a:cubicBezTo>
                  <a:cubicBezTo>
                    <a:pt x="71438" y="64294"/>
                    <a:pt x="109537" y="88106"/>
                    <a:pt x="285750" y="157163"/>
                  </a:cubicBezTo>
                  <a:lnTo>
                    <a:pt x="340519" y="2619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6" name="그룹 135"/>
          <p:cNvGrpSpPr/>
          <p:nvPr/>
        </p:nvGrpSpPr>
        <p:grpSpPr>
          <a:xfrm>
            <a:off x="7642140" y="3475364"/>
            <a:ext cx="819439" cy="796175"/>
            <a:chOff x="9654923" y="2098264"/>
            <a:chExt cx="1691073" cy="1643063"/>
          </a:xfrm>
        </p:grpSpPr>
        <p:sp>
          <p:nvSpPr>
            <p:cNvPr id="137" name="자유형 136"/>
            <p:cNvSpPr/>
            <p:nvPr/>
          </p:nvSpPr>
          <p:spPr>
            <a:xfrm>
              <a:off x="9898196" y="2098264"/>
              <a:ext cx="1447800" cy="1643063"/>
            </a:xfrm>
            <a:custGeom>
              <a:avLst/>
              <a:gdLst>
                <a:gd name="connsiteX0" fmla="*/ 723515 w 1447800"/>
                <a:gd name="connsiteY0" fmla="*/ 0 h 1643063"/>
                <a:gd name="connsiteX1" fmla="*/ 723598 w 1447800"/>
                <a:gd name="connsiteY1" fmla="*/ 4780 h 1643063"/>
                <a:gd name="connsiteX2" fmla="*/ 723900 w 1447800"/>
                <a:gd name="connsiteY2" fmla="*/ 4763 h 1643063"/>
                <a:gd name="connsiteX3" fmla="*/ 1447800 w 1447800"/>
                <a:gd name="connsiteY3" fmla="*/ 823913 h 1643063"/>
                <a:gd name="connsiteX4" fmla="*/ 797915 w 1447800"/>
                <a:gd name="connsiteY4" fmla="*/ 1638834 h 1643063"/>
                <a:gd name="connsiteX5" fmla="*/ 752062 w 1447800"/>
                <a:gd name="connsiteY5" fmla="*/ 1641454 h 1643063"/>
                <a:gd name="connsiteX6" fmla="*/ 752090 w 1447800"/>
                <a:gd name="connsiteY6" fmla="*/ 1643063 h 1643063"/>
                <a:gd name="connsiteX7" fmla="*/ 730306 w 1447800"/>
                <a:gd name="connsiteY7" fmla="*/ 1642697 h 1643063"/>
                <a:gd name="connsiteX8" fmla="*/ 723900 w 1447800"/>
                <a:gd name="connsiteY8" fmla="*/ 1643063 h 1643063"/>
                <a:gd name="connsiteX9" fmla="*/ 712159 w 1447800"/>
                <a:gd name="connsiteY9" fmla="*/ 1642392 h 1643063"/>
                <a:gd name="connsiteX10" fmla="*/ 471102 w 1447800"/>
                <a:gd name="connsiteY10" fmla="*/ 1638342 h 1643063"/>
                <a:gd name="connsiteX11" fmla="*/ 471246 w 1447800"/>
                <a:gd name="connsiteY11" fmla="*/ 1588919 h 1643063"/>
                <a:gd name="connsiteX12" fmla="*/ 442125 w 1447800"/>
                <a:gd name="connsiteY12" fmla="*/ 1578690 h 1643063"/>
                <a:gd name="connsiteX13" fmla="*/ 0 w 1447800"/>
                <a:gd name="connsiteY13" fmla="*/ 823913 h 1643063"/>
                <a:gd name="connsiteX14" fmla="*/ 442125 w 1447800"/>
                <a:gd name="connsiteY14" fmla="*/ 69136 h 1643063"/>
                <a:gd name="connsiteX15" fmla="*/ 475712 w 1447800"/>
                <a:gd name="connsiteY15" fmla="*/ 57338 h 1643063"/>
                <a:gd name="connsiteX16" fmla="*/ 475865 w 1447800"/>
                <a:gd name="connsiteY16" fmla="*/ 4722 h 1643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47800" h="1643063">
                  <a:moveTo>
                    <a:pt x="723515" y="0"/>
                  </a:moveTo>
                  <a:lnTo>
                    <a:pt x="723598" y="4780"/>
                  </a:lnTo>
                  <a:lnTo>
                    <a:pt x="723900" y="4763"/>
                  </a:lnTo>
                  <a:cubicBezTo>
                    <a:pt x="1123699" y="4763"/>
                    <a:pt x="1447800" y="371509"/>
                    <a:pt x="1447800" y="823913"/>
                  </a:cubicBezTo>
                  <a:cubicBezTo>
                    <a:pt x="1447800" y="1248042"/>
                    <a:pt x="1162946" y="1596885"/>
                    <a:pt x="797915" y="1638834"/>
                  </a:cubicBezTo>
                  <a:lnTo>
                    <a:pt x="752062" y="1641454"/>
                  </a:lnTo>
                  <a:lnTo>
                    <a:pt x="752090" y="1643063"/>
                  </a:lnTo>
                  <a:lnTo>
                    <a:pt x="730306" y="1642697"/>
                  </a:lnTo>
                  <a:lnTo>
                    <a:pt x="723900" y="1643063"/>
                  </a:lnTo>
                  <a:lnTo>
                    <a:pt x="712159" y="1642392"/>
                  </a:lnTo>
                  <a:lnTo>
                    <a:pt x="471102" y="1638342"/>
                  </a:lnTo>
                  <a:lnTo>
                    <a:pt x="471246" y="1588919"/>
                  </a:lnTo>
                  <a:lnTo>
                    <a:pt x="442125" y="1578690"/>
                  </a:lnTo>
                  <a:cubicBezTo>
                    <a:pt x="182307" y="1454337"/>
                    <a:pt x="0" y="1163216"/>
                    <a:pt x="0" y="823913"/>
                  </a:cubicBezTo>
                  <a:cubicBezTo>
                    <a:pt x="0" y="484610"/>
                    <a:pt x="182307" y="193490"/>
                    <a:pt x="442125" y="69136"/>
                  </a:cubicBezTo>
                  <a:lnTo>
                    <a:pt x="475712" y="57338"/>
                  </a:lnTo>
                  <a:lnTo>
                    <a:pt x="475865" y="4722"/>
                  </a:lnTo>
                  <a:close/>
                </a:path>
              </a:pathLst>
            </a:cu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타원 137"/>
            <p:cNvSpPr/>
            <p:nvPr/>
          </p:nvSpPr>
          <p:spPr>
            <a:xfrm>
              <a:off x="9654923" y="2103027"/>
              <a:ext cx="1447800" cy="1638300"/>
            </a:xfrm>
            <a:prstGeom prst="ellipse">
              <a:avLst/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타원 138"/>
            <p:cNvSpPr/>
            <p:nvPr/>
          </p:nvSpPr>
          <p:spPr>
            <a:xfrm>
              <a:off x="9795416" y="2262006"/>
              <a:ext cx="1166813" cy="1320341"/>
            </a:xfrm>
            <a:prstGeom prst="ellipse">
              <a:avLst/>
            </a:pr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포인트가 5개인 별 139"/>
            <p:cNvSpPr/>
            <p:nvPr/>
          </p:nvSpPr>
          <p:spPr>
            <a:xfrm>
              <a:off x="10008566" y="2525384"/>
              <a:ext cx="682607" cy="771525"/>
            </a:xfrm>
            <a:prstGeom prst="star5">
              <a:avLst>
                <a:gd name="adj" fmla="val 25798"/>
                <a:gd name="hf" fmla="val 105146"/>
                <a:gd name="vf" fmla="val 110557"/>
              </a:avLst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AC667818-C6A2-4063-998D-BF83948C79E0}"/>
              </a:ext>
            </a:extLst>
          </p:cNvPr>
          <p:cNvGrpSpPr/>
          <p:nvPr/>
        </p:nvGrpSpPr>
        <p:grpSpPr>
          <a:xfrm>
            <a:off x="6245703" y="3439636"/>
            <a:ext cx="931923" cy="880361"/>
            <a:chOff x="9768401" y="5438779"/>
            <a:chExt cx="684932" cy="647036"/>
          </a:xfrm>
        </p:grpSpPr>
        <p:sp>
          <p:nvSpPr>
            <p:cNvPr id="142" name="모서리가 둥근 직사각형 155">
              <a:extLst>
                <a:ext uri="{FF2B5EF4-FFF2-40B4-BE49-F238E27FC236}">
                  <a16:creationId xmlns:a16="http://schemas.microsoft.com/office/drawing/2014/main" id="{F8847479-9E58-4E70-82D3-1C92E53D6EAE}"/>
                </a:ext>
              </a:extLst>
            </p:cNvPr>
            <p:cNvSpPr/>
            <p:nvPr/>
          </p:nvSpPr>
          <p:spPr>
            <a:xfrm>
              <a:off x="9809168" y="5438779"/>
              <a:ext cx="644165" cy="644165"/>
            </a:xfrm>
            <a:prstGeom prst="roundRect">
              <a:avLst/>
            </a:pr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모서리가 둥근 직사각형 142"/>
            <p:cNvSpPr/>
            <p:nvPr/>
          </p:nvSpPr>
          <p:spPr>
            <a:xfrm>
              <a:off x="9768401" y="5441650"/>
              <a:ext cx="644165" cy="644165"/>
            </a:xfrm>
            <a:prstGeom prst="roundRect">
              <a:avLst/>
            </a:prstGeom>
            <a:solidFill>
              <a:srgbClr val="FEBF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모서리가 둥근 직사각형 143"/>
            <p:cNvSpPr/>
            <p:nvPr/>
          </p:nvSpPr>
          <p:spPr>
            <a:xfrm>
              <a:off x="9811881" y="5485130"/>
              <a:ext cx="557205" cy="557205"/>
            </a:xfrm>
            <a:prstGeom prst="roundRect">
              <a:avLst/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타원 144"/>
            <p:cNvSpPr/>
            <p:nvPr/>
          </p:nvSpPr>
          <p:spPr>
            <a:xfrm>
              <a:off x="10275072" y="5467899"/>
              <a:ext cx="106156" cy="106156"/>
            </a:xfrm>
            <a:prstGeom prst="ellipse">
              <a:avLst/>
            </a:prstGeom>
            <a:solidFill>
              <a:srgbClr val="FEBF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타원 147"/>
            <p:cNvSpPr/>
            <p:nvPr/>
          </p:nvSpPr>
          <p:spPr>
            <a:xfrm>
              <a:off x="9799739" y="5467899"/>
              <a:ext cx="106156" cy="106156"/>
            </a:xfrm>
            <a:prstGeom prst="ellipse">
              <a:avLst/>
            </a:prstGeom>
            <a:solidFill>
              <a:srgbClr val="FEBF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타원 150"/>
            <p:cNvSpPr/>
            <p:nvPr/>
          </p:nvSpPr>
          <p:spPr>
            <a:xfrm>
              <a:off x="10275072" y="5957920"/>
              <a:ext cx="106156" cy="106156"/>
            </a:xfrm>
            <a:prstGeom prst="ellipse">
              <a:avLst/>
            </a:prstGeom>
            <a:solidFill>
              <a:srgbClr val="FEBF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타원 151"/>
            <p:cNvSpPr/>
            <p:nvPr/>
          </p:nvSpPr>
          <p:spPr>
            <a:xfrm>
              <a:off x="9799739" y="5957920"/>
              <a:ext cx="106156" cy="106156"/>
            </a:xfrm>
            <a:prstGeom prst="ellipse">
              <a:avLst/>
            </a:prstGeom>
            <a:solidFill>
              <a:srgbClr val="FEBF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포인트가 5개인 별 152"/>
            <p:cNvSpPr/>
            <p:nvPr/>
          </p:nvSpPr>
          <p:spPr>
            <a:xfrm>
              <a:off x="9907099" y="5580348"/>
              <a:ext cx="366769" cy="366769"/>
            </a:xfrm>
            <a:prstGeom prst="star5">
              <a:avLst>
                <a:gd name="adj" fmla="val 29233"/>
                <a:gd name="hf" fmla="val 105146"/>
                <a:gd name="vf" fmla="val 110557"/>
              </a:avLst>
            </a:prstGeom>
            <a:solidFill>
              <a:srgbClr val="FEBF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타원 153"/>
            <p:cNvSpPr/>
            <p:nvPr/>
          </p:nvSpPr>
          <p:spPr>
            <a:xfrm>
              <a:off x="9834790" y="5505881"/>
              <a:ext cx="39332" cy="393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타원 155"/>
            <p:cNvSpPr/>
            <p:nvPr/>
          </p:nvSpPr>
          <p:spPr>
            <a:xfrm>
              <a:off x="9833150" y="5988964"/>
              <a:ext cx="39332" cy="393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타원 156"/>
            <p:cNvSpPr/>
            <p:nvPr/>
          </p:nvSpPr>
          <p:spPr>
            <a:xfrm>
              <a:off x="10301207" y="5504780"/>
              <a:ext cx="39332" cy="393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타원 157"/>
            <p:cNvSpPr/>
            <p:nvPr/>
          </p:nvSpPr>
          <p:spPr>
            <a:xfrm>
              <a:off x="10301207" y="5983337"/>
              <a:ext cx="39332" cy="393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F760376E-58A9-4E38-9533-C5056D508017}"/>
              </a:ext>
            </a:extLst>
          </p:cNvPr>
          <p:cNvGrpSpPr/>
          <p:nvPr/>
        </p:nvGrpSpPr>
        <p:grpSpPr>
          <a:xfrm>
            <a:off x="9002039" y="3534572"/>
            <a:ext cx="723735" cy="663490"/>
            <a:chOff x="11006836" y="3362315"/>
            <a:chExt cx="974061" cy="892979"/>
          </a:xfrm>
        </p:grpSpPr>
        <p:sp>
          <p:nvSpPr>
            <p:cNvPr id="160" name="자유형 114">
              <a:extLst>
                <a:ext uri="{FF2B5EF4-FFF2-40B4-BE49-F238E27FC236}">
                  <a16:creationId xmlns:a16="http://schemas.microsoft.com/office/drawing/2014/main" id="{5DCCE64B-8119-4133-BDD7-34E48E893162}"/>
                </a:ext>
              </a:extLst>
            </p:cNvPr>
            <p:cNvSpPr/>
            <p:nvPr/>
          </p:nvSpPr>
          <p:spPr>
            <a:xfrm>
              <a:off x="11094115" y="3371850"/>
              <a:ext cx="886782" cy="883444"/>
            </a:xfrm>
            <a:custGeom>
              <a:avLst/>
              <a:gdLst>
                <a:gd name="connsiteX0" fmla="*/ 104904 w 886782"/>
                <a:gd name="connsiteY0" fmla="*/ 0 h 883444"/>
                <a:gd name="connsiteX1" fmla="*/ 219204 w 886782"/>
                <a:gd name="connsiteY1" fmla="*/ 2381 h 883444"/>
                <a:gd name="connsiteX2" fmla="*/ 222781 w 886782"/>
                <a:gd name="connsiteY2" fmla="*/ 6418 h 883444"/>
                <a:gd name="connsiteX3" fmla="*/ 239635 w 886782"/>
                <a:gd name="connsiteY3" fmla="*/ 6731 h 883444"/>
                <a:gd name="connsiteX4" fmla="*/ 443391 w 886782"/>
                <a:gd name="connsiteY4" fmla="*/ 214996 h 883444"/>
                <a:gd name="connsiteX5" fmla="*/ 532910 w 886782"/>
                <a:gd name="connsiteY5" fmla="*/ 67475 h 883444"/>
                <a:gd name="connsiteX6" fmla="*/ 568968 w 886782"/>
                <a:gd name="connsiteY6" fmla="*/ 41165 h 883444"/>
                <a:gd name="connsiteX7" fmla="*/ 588298 w 886782"/>
                <a:gd name="connsiteY7" fmla="*/ 0 h 883444"/>
                <a:gd name="connsiteX8" fmla="*/ 684812 w 886782"/>
                <a:gd name="connsiteY8" fmla="*/ 6032 h 883444"/>
                <a:gd name="connsiteX9" fmla="*/ 705676 w 886782"/>
                <a:gd name="connsiteY9" fmla="*/ 5646 h 883444"/>
                <a:gd name="connsiteX10" fmla="*/ 522982 w 886782"/>
                <a:gd name="connsiteY10" fmla="*/ 819427 h 883444"/>
                <a:gd name="connsiteX11" fmla="*/ 443705 w 886782"/>
                <a:gd name="connsiteY11" fmla="*/ 881201 h 883444"/>
                <a:gd name="connsiteX12" fmla="*/ 443041 w 886782"/>
                <a:gd name="connsiteY12" fmla="*/ 883444 h 883444"/>
                <a:gd name="connsiteX13" fmla="*/ 352554 w 886782"/>
                <a:gd name="connsiteY13" fmla="*/ 881063 h 883444"/>
                <a:gd name="connsiteX14" fmla="*/ 326055 w 886782"/>
                <a:gd name="connsiteY14" fmla="*/ 786787 h 883444"/>
                <a:gd name="connsiteX15" fmla="*/ 293274 w 886782"/>
                <a:gd name="connsiteY15" fmla="*/ 758439 h 883444"/>
                <a:gd name="connsiteX16" fmla="*/ 76944 w 886782"/>
                <a:gd name="connsiteY16" fmla="*/ 55543 h 883444"/>
                <a:gd name="connsiteX17" fmla="*/ 113533 w 886782"/>
                <a:gd name="connsiteY17" fmla="*/ 30699 h 883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86782" h="883444">
                  <a:moveTo>
                    <a:pt x="104904" y="0"/>
                  </a:moveTo>
                  <a:lnTo>
                    <a:pt x="219204" y="2381"/>
                  </a:lnTo>
                  <a:lnTo>
                    <a:pt x="222781" y="6418"/>
                  </a:lnTo>
                  <a:lnTo>
                    <a:pt x="239635" y="6731"/>
                  </a:lnTo>
                  <a:cubicBezTo>
                    <a:pt x="318444" y="20615"/>
                    <a:pt x="397539" y="85409"/>
                    <a:pt x="443391" y="214996"/>
                  </a:cubicBezTo>
                  <a:cubicBezTo>
                    <a:pt x="466317" y="150202"/>
                    <a:pt x="497554" y="101607"/>
                    <a:pt x="532910" y="67475"/>
                  </a:cubicBezTo>
                  <a:lnTo>
                    <a:pt x="568968" y="41165"/>
                  </a:lnTo>
                  <a:lnTo>
                    <a:pt x="588298" y="0"/>
                  </a:lnTo>
                  <a:lnTo>
                    <a:pt x="684812" y="6032"/>
                  </a:lnTo>
                  <a:lnTo>
                    <a:pt x="705676" y="5646"/>
                  </a:lnTo>
                  <a:cubicBezTo>
                    <a:pt x="906671" y="33740"/>
                    <a:pt x="1047933" y="388714"/>
                    <a:pt x="522982" y="819427"/>
                  </a:cubicBezTo>
                  <a:lnTo>
                    <a:pt x="443705" y="881201"/>
                  </a:lnTo>
                  <a:lnTo>
                    <a:pt x="443041" y="883444"/>
                  </a:lnTo>
                  <a:lnTo>
                    <a:pt x="352554" y="881063"/>
                  </a:lnTo>
                  <a:lnTo>
                    <a:pt x="326055" y="786787"/>
                  </a:lnTo>
                  <a:lnTo>
                    <a:pt x="293274" y="758439"/>
                  </a:lnTo>
                  <a:cubicBezTo>
                    <a:pt x="-59395" y="436206"/>
                    <a:pt x="-42093" y="164882"/>
                    <a:pt x="76944" y="55543"/>
                  </a:cubicBezTo>
                  <a:lnTo>
                    <a:pt x="113533" y="30699"/>
                  </a:lnTo>
                  <a:close/>
                </a:path>
              </a:pathLst>
            </a:custGeom>
            <a:solidFill>
              <a:srgbClr val="E503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하트 160">
              <a:extLst>
                <a:ext uri="{FF2B5EF4-FFF2-40B4-BE49-F238E27FC236}">
                  <a16:creationId xmlns:a16="http://schemas.microsoft.com/office/drawing/2014/main" id="{5B12B09D-AB19-4DB4-8451-DF2EE16D89CF}"/>
                </a:ext>
              </a:extLst>
            </p:cNvPr>
            <p:cNvSpPr/>
            <p:nvPr/>
          </p:nvSpPr>
          <p:spPr>
            <a:xfrm>
              <a:off x="11006836" y="3362315"/>
              <a:ext cx="880364" cy="888600"/>
            </a:xfrm>
            <a:prstGeom prst="heart">
              <a:avLst/>
            </a:prstGeom>
            <a:solidFill>
              <a:srgbClr val="FA44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2" name="그룹 161">
            <a:extLst>
              <a:ext uri="{FF2B5EF4-FFF2-40B4-BE49-F238E27FC236}">
                <a16:creationId xmlns:a16="http://schemas.microsoft.com/office/drawing/2014/main" id="{22B5C60A-920B-4A06-8082-5307DDF50FDE}"/>
              </a:ext>
            </a:extLst>
          </p:cNvPr>
          <p:cNvGrpSpPr/>
          <p:nvPr/>
        </p:nvGrpSpPr>
        <p:grpSpPr>
          <a:xfrm>
            <a:off x="10388777" y="3560950"/>
            <a:ext cx="789657" cy="677543"/>
            <a:chOff x="1032127" y="5035978"/>
            <a:chExt cx="1661066" cy="1425231"/>
          </a:xfrm>
        </p:grpSpPr>
        <p:sp>
          <p:nvSpPr>
            <p:cNvPr id="163" name="자유형: 도형 188">
              <a:extLst>
                <a:ext uri="{FF2B5EF4-FFF2-40B4-BE49-F238E27FC236}">
                  <a16:creationId xmlns:a16="http://schemas.microsoft.com/office/drawing/2014/main" id="{9CDB0AD8-570A-4BD4-BAFB-D8CED1BA00A5}"/>
                </a:ext>
              </a:extLst>
            </p:cNvPr>
            <p:cNvSpPr/>
            <p:nvPr/>
          </p:nvSpPr>
          <p:spPr>
            <a:xfrm>
              <a:off x="1032128" y="5035980"/>
              <a:ext cx="1661065" cy="1425229"/>
            </a:xfrm>
            <a:custGeom>
              <a:avLst/>
              <a:gdLst>
                <a:gd name="connsiteX0" fmla="*/ 91938 w 416427"/>
                <a:gd name="connsiteY0" fmla="*/ 0 h 357303"/>
                <a:gd name="connsiteX1" fmla="*/ 324489 w 416427"/>
                <a:gd name="connsiteY1" fmla="*/ 0 h 357303"/>
                <a:gd name="connsiteX2" fmla="*/ 416427 w 416427"/>
                <a:gd name="connsiteY2" fmla="*/ 129627 h 357303"/>
                <a:gd name="connsiteX3" fmla="*/ 416426 w 416427"/>
                <a:gd name="connsiteY3" fmla="*/ 129627 h 357303"/>
                <a:gd name="connsiteX4" fmla="*/ 208213 w 416427"/>
                <a:gd name="connsiteY4" fmla="*/ 357303 h 357303"/>
                <a:gd name="connsiteX5" fmla="*/ 0 w 416427"/>
                <a:gd name="connsiteY5" fmla="*/ 129627 h 357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6427" h="357303">
                  <a:moveTo>
                    <a:pt x="91938" y="0"/>
                  </a:moveTo>
                  <a:lnTo>
                    <a:pt x="324489" y="0"/>
                  </a:lnTo>
                  <a:lnTo>
                    <a:pt x="416427" y="129627"/>
                  </a:lnTo>
                  <a:lnTo>
                    <a:pt x="416426" y="129627"/>
                  </a:lnTo>
                  <a:lnTo>
                    <a:pt x="208213" y="357303"/>
                  </a:lnTo>
                  <a:lnTo>
                    <a:pt x="0" y="129627"/>
                  </a:lnTo>
                  <a:close/>
                </a:path>
              </a:pathLst>
            </a:custGeom>
            <a:solidFill>
              <a:srgbClr val="5BC8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이등변 삼각형 163">
              <a:extLst>
                <a:ext uri="{FF2B5EF4-FFF2-40B4-BE49-F238E27FC236}">
                  <a16:creationId xmlns:a16="http://schemas.microsoft.com/office/drawing/2014/main" id="{12128211-E8B9-4CB1-ABE8-B18A145988BD}"/>
                </a:ext>
              </a:extLst>
            </p:cNvPr>
            <p:cNvSpPr/>
            <p:nvPr/>
          </p:nvSpPr>
          <p:spPr>
            <a:xfrm>
              <a:off x="1562048" y="5035978"/>
              <a:ext cx="601222" cy="517063"/>
            </a:xfrm>
            <a:prstGeom prst="triangle">
              <a:avLst/>
            </a:prstGeom>
            <a:solidFill>
              <a:srgbClr val="8BD9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이등변 삼각형 164">
              <a:extLst>
                <a:ext uri="{FF2B5EF4-FFF2-40B4-BE49-F238E27FC236}">
                  <a16:creationId xmlns:a16="http://schemas.microsoft.com/office/drawing/2014/main" id="{361A5A32-5121-4C2E-AFA5-8A914949FC82}"/>
                </a:ext>
              </a:extLst>
            </p:cNvPr>
            <p:cNvSpPr/>
            <p:nvPr/>
          </p:nvSpPr>
          <p:spPr>
            <a:xfrm>
              <a:off x="2163271" y="5035979"/>
              <a:ext cx="529921" cy="517063"/>
            </a:xfrm>
            <a:prstGeom prst="triangle">
              <a:avLst>
                <a:gd name="adj" fmla="val 31127"/>
              </a:avLst>
            </a:prstGeom>
            <a:solidFill>
              <a:srgbClr val="8BD9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이등변 삼각형 165">
              <a:extLst>
                <a:ext uri="{FF2B5EF4-FFF2-40B4-BE49-F238E27FC236}">
                  <a16:creationId xmlns:a16="http://schemas.microsoft.com/office/drawing/2014/main" id="{518A06D8-4860-45AB-8B40-09C852DB11E4}"/>
                </a:ext>
              </a:extLst>
            </p:cNvPr>
            <p:cNvSpPr/>
            <p:nvPr/>
          </p:nvSpPr>
          <p:spPr>
            <a:xfrm flipH="1">
              <a:off x="1032127" y="5035979"/>
              <a:ext cx="529921" cy="517063"/>
            </a:xfrm>
            <a:prstGeom prst="triangle">
              <a:avLst>
                <a:gd name="adj" fmla="val 31127"/>
              </a:avLst>
            </a:prstGeom>
            <a:solidFill>
              <a:srgbClr val="8BD9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이등변 삼각형 166">
              <a:extLst>
                <a:ext uri="{FF2B5EF4-FFF2-40B4-BE49-F238E27FC236}">
                  <a16:creationId xmlns:a16="http://schemas.microsoft.com/office/drawing/2014/main" id="{A13E763E-E537-48FF-BD3D-C6524CCBFE6B}"/>
                </a:ext>
              </a:extLst>
            </p:cNvPr>
            <p:cNvSpPr/>
            <p:nvPr/>
          </p:nvSpPr>
          <p:spPr>
            <a:xfrm flipV="1">
              <a:off x="1562048" y="5553074"/>
              <a:ext cx="601222" cy="905247"/>
            </a:xfrm>
            <a:prstGeom prst="triangle">
              <a:avLst/>
            </a:prstGeom>
            <a:solidFill>
              <a:srgbClr val="75D2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0204690" y="1829078"/>
            <a:ext cx="975821" cy="1010881"/>
            <a:chOff x="10367251" y="1896686"/>
            <a:chExt cx="1085836" cy="1124849"/>
          </a:xfrm>
        </p:grpSpPr>
        <p:sp>
          <p:nvSpPr>
            <p:cNvPr id="168" name="모서리가 둥근 직사각형 167"/>
            <p:cNvSpPr/>
            <p:nvPr/>
          </p:nvSpPr>
          <p:spPr>
            <a:xfrm>
              <a:off x="10367251" y="1938690"/>
              <a:ext cx="1081923" cy="1081923"/>
            </a:xfrm>
            <a:prstGeom prst="roundRect">
              <a:avLst/>
            </a:prstGeom>
            <a:solidFill>
              <a:srgbClr val="A67B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9" name="그림 178"/>
            <p:cNvPicPr>
              <a:picLocks noChangeAspect="1"/>
            </p:cNvPicPr>
            <p:nvPr/>
          </p:nvPicPr>
          <p:blipFill>
            <a:blip r:embed="rId3"/>
            <a:srcRect l="4569" r="8774" b="6278"/>
            <a:stretch>
              <a:fillRect/>
            </a:stretch>
          </p:blipFill>
          <p:spPr>
            <a:xfrm>
              <a:off x="10371163" y="2024649"/>
              <a:ext cx="1081924" cy="996886"/>
            </a:xfrm>
            <a:custGeom>
              <a:avLst/>
              <a:gdLst>
                <a:gd name="connsiteX0" fmla="*/ 52250 w 2033994"/>
                <a:gd name="connsiteY0" fmla="*/ 0 h 1874125"/>
                <a:gd name="connsiteX1" fmla="*/ 1981745 w 2033994"/>
                <a:gd name="connsiteY1" fmla="*/ 0 h 1874125"/>
                <a:gd name="connsiteX2" fmla="*/ 2007353 w 2033994"/>
                <a:gd name="connsiteY2" fmla="*/ 47181 h 1874125"/>
                <a:gd name="connsiteX3" fmla="*/ 2033994 w 2033994"/>
                <a:gd name="connsiteY3" fmla="*/ 179137 h 1874125"/>
                <a:gd name="connsiteX4" fmla="*/ 2033994 w 2033994"/>
                <a:gd name="connsiteY4" fmla="*/ 1535119 h 1874125"/>
                <a:gd name="connsiteX5" fmla="*/ 1694988 w 2033994"/>
                <a:gd name="connsiteY5" fmla="*/ 1874125 h 1874125"/>
                <a:gd name="connsiteX6" fmla="*/ 339006 w 2033994"/>
                <a:gd name="connsiteY6" fmla="*/ 1874125 h 1874125"/>
                <a:gd name="connsiteX7" fmla="*/ 0 w 2033994"/>
                <a:gd name="connsiteY7" fmla="*/ 1535119 h 1874125"/>
                <a:gd name="connsiteX8" fmla="*/ 0 w 2033994"/>
                <a:gd name="connsiteY8" fmla="*/ 179137 h 1874125"/>
                <a:gd name="connsiteX9" fmla="*/ 26641 w 2033994"/>
                <a:gd name="connsiteY9" fmla="*/ 47181 h 187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33994" h="1874125">
                  <a:moveTo>
                    <a:pt x="52250" y="0"/>
                  </a:moveTo>
                  <a:lnTo>
                    <a:pt x="1981745" y="0"/>
                  </a:lnTo>
                  <a:lnTo>
                    <a:pt x="2007353" y="47181"/>
                  </a:lnTo>
                  <a:cubicBezTo>
                    <a:pt x="2024508" y="87739"/>
                    <a:pt x="2033994" y="132330"/>
                    <a:pt x="2033994" y="179137"/>
                  </a:cubicBezTo>
                  <a:lnTo>
                    <a:pt x="2033994" y="1535119"/>
                  </a:lnTo>
                  <a:cubicBezTo>
                    <a:pt x="2033994" y="1722347"/>
                    <a:pt x="1882216" y="1874125"/>
                    <a:pt x="1694988" y="1874125"/>
                  </a:cubicBezTo>
                  <a:lnTo>
                    <a:pt x="339006" y="1874125"/>
                  </a:lnTo>
                  <a:cubicBezTo>
                    <a:pt x="151778" y="1874125"/>
                    <a:pt x="0" y="1722347"/>
                    <a:pt x="0" y="1535119"/>
                  </a:cubicBezTo>
                  <a:lnTo>
                    <a:pt x="0" y="179137"/>
                  </a:lnTo>
                  <a:cubicBezTo>
                    <a:pt x="0" y="132330"/>
                    <a:pt x="9486" y="87739"/>
                    <a:pt x="26641" y="47181"/>
                  </a:cubicBezTo>
                  <a:close/>
                </a:path>
              </a:pathLst>
            </a:custGeom>
          </p:spPr>
        </p:pic>
        <p:sp>
          <p:nvSpPr>
            <p:cNvPr id="180" name="자유형 179"/>
            <p:cNvSpPr/>
            <p:nvPr/>
          </p:nvSpPr>
          <p:spPr>
            <a:xfrm>
              <a:off x="10367251" y="1896686"/>
              <a:ext cx="1081923" cy="368844"/>
            </a:xfrm>
            <a:custGeom>
              <a:avLst/>
              <a:gdLst>
                <a:gd name="connsiteX0" fmla="*/ 46762 w 1458232"/>
                <a:gd name="connsiteY0" fmla="*/ 0 h 400926"/>
                <a:gd name="connsiteX1" fmla="*/ 1411470 w 1458232"/>
                <a:gd name="connsiteY1" fmla="*/ 0 h 400926"/>
                <a:gd name="connsiteX2" fmla="*/ 1458232 w 1458232"/>
                <a:gd name="connsiteY2" fmla="*/ 46762 h 400926"/>
                <a:gd name="connsiteX3" fmla="*/ 1458232 w 1458232"/>
                <a:gd name="connsiteY3" fmla="*/ 175385 h 400926"/>
                <a:gd name="connsiteX4" fmla="*/ 1452360 w 1458232"/>
                <a:gd name="connsiteY4" fmla="*/ 189562 h 400926"/>
                <a:gd name="connsiteX5" fmla="*/ 1458232 w 1458232"/>
                <a:gd name="connsiteY5" fmla="*/ 218647 h 400926"/>
                <a:gd name="connsiteX6" fmla="*/ 1275953 w 1458232"/>
                <a:gd name="connsiteY6" fmla="*/ 400926 h 400926"/>
                <a:gd name="connsiteX7" fmla="*/ 1107999 w 1458232"/>
                <a:gd name="connsiteY7" fmla="*/ 289598 h 400926"/>
                <a:gd name="connsiteX8" fmla="*/ 1094381 w 1458232"/>
                <a:gd name="connsiteY8" fmla="*/ 222147 h 400926"/>
                <a:gd name="connsiteX9" fmla="*/ 1091621 w 1458232"/>
                <a:gd name="connsiteY9" fmla="*/ 222147 h 400926"/>
                <a:gd name="connsiteX10" fmla="*/ 1079350 w 1458232"/>
                <a:gd name="connsiteY10" fmla="*/ 282930 h 400926"/>
                <a:gd name="connsiteX11" fmla="*/ 911395 w 1458232"/>
                <a:gd name="connsiteY11" fmla="*/ 394258 h 400926"/>
                <a:gd name="connsiteX12" fmla="*/ 743441 w 1458232"/>
                <a:gd name="connsiteY12" fmla="*/ 282930 h 400926"/>
                <a:gd name="connsiteX13" fmla="*/ 731169 w 1458232"/>
                <a:gd name="connsiteY13" fmla="*/ 222147 h 400926"/>
                <a:gd name="connsiteX14" fmla="*/ 725717 w 1458232"/>
                <a:gd name="connsiteY14" fmla="*/ 222147 h 400926"/>
                <a:gd name="connsiteX15" fmla="*/ 714792 w 1458232"/>
                <a:gd name="connsiteY15" fmla="*/ 276262 h 400926"/>
                <a:gd name="connsiteX16" fmla="*/ 546837 w 1458232"/>
                <a:gd name="connsiteY16" fmla="*/ 387590 h 400926"/>
                <a:gd name="connsiteX17" fmla="*/ 378883 w 1458232"/>
                <a:gd name="connsiteY17" fmla="*/ 276262 h 400926"/>
                <a:gd name="connsiteX18" fmla="*/ 367957 w 1458232"/>
                <a:gd name="connsiteY18" fmla="*/ 222147 h 400926"/>
                <a:gd name="connsiteX19" fmla="*/ 359813 w 1458232"/>
                <a:gd name="connsiteY19" fmla="*/ 222147 h 400926"/>
                <a:gd name="connsiteX20" fmla="*/ 350234 w 1458232"/>
                <a:gd name="connsiteY20" fmla="*/ 269594 h 400926"/>
                <a:gd name="connsiteX21" fmla="*/ 182279 w 1458232"/>
                <a:gd name="connsiteY21" fmla="*/ 380922 h 400926"/>
                <a:gd name="connsiteX22" fmla="*/ 0 w 1458232"/>
                <a:gd name="connsiteY22" fmla="*/ 198643 h 400926"/>
                <a:gd name="connsiteX23" fmla="*/ 3157 w 1458232"/>
                <a:gd name="connsiteY23" fmla="*/ 183007 h 400926"/>
                <a:gd name="connsiteX24" fmla="*/ 0 w 1458232"/>
                <a:gd name="connsiteY24" fmla="*/ 175385 h 400926"/>
                <a:gd name="connsiteX25" fmla="*/ 0 w 1458232"/>
                <a:gd name="connsiteY25" fmla="*/ 46762 h 400926"/>
                <a:gd name="connsiteX26" fmla="*/ 46762 w 1458232"/>
                <a:gd name="connsiteY26" fmla="*/ 0 h 40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458232" h="400926">
                  <a:moveTo>
                    <a:pt x="46762" y="0"/>
                  </a:moveTo>
                  <a:lnTo>
                    <a:pt x="1411470" y="0"/>
                  </a:lnTo>
                  <a:cubicBezTo>
                    <a:pt x="1437296" y="0"/>
                    <a:pt x="1458232" y="20936"/>
                    <a:pt x="1458232" y="46762"/>
                  </a:cubicBezTo>
                  <a:lnTo>
                    <a:pt x="1458232" y="175385"/>
                  </a:lnTo>
                  <a:lnTo>
                    <a:pt x="1452360" y="189562"/>
                  </a:lnTo>
                  <a:lnTo>
                    <a:pt x="1458232" y="218647"/>
                  </a:lnTo>
                  <a:cubicBezTo>
                    <a:pt x="1458232" y="319317"/>
                    <a:pt x="1376623" y="400926"/>
                    <a:pt x="1275953" y="400926"/>
                  </a:cubicBezTo>
                  <a:cubicBezTo>
                    <a:pt x="1200451" y="400926"/>
                    <a:pt x="1135670" y="355021"/>
                    <a:pt x="1107999" y="289598"/>
                  </a:cubicBezTo>
                  <a:lnTo>
                    <a:pt x="1094381" y="222147"/>
                  </a:lnTo>
                  <a:lnTo>
                    <a:pt x="1091621" y="222147"/>
                  </a:lnTo>
                  <a:lnTo>
                    <a:pt x="1079350" y="282930"/>
                  </a:lnTo>
                  <a:cubicBezTo>
                    <a:pt x="1051678" y="348353"/>
                    <a:pt x="986898" y="394258"/>
                    <a:pt x="911395" y="394258"/>
                  </a:cubicBezTo>
                  <a:cubicBezTo>
                    <a:pt x="835893" y="394258"/>
                    <a:pt x="771112" y="348353"/>
                    <a:pt x="743441" y="282930"/>
                  </a:cubicBezTo>
                  <a:lnTo>
                    <a:pt x="731169" y="222147"/>
                  </a:lnTo>
                  <a:lnTo>
                    <a:pt x="725717" y="222147"/>
                  </a:lnTo>
                  <a:lnTo>
                    <a:pt x="714792" y="276262"/>
                  </a:lnTo>
                  <a:cubicBezTo>
                    <a:pt x="687120" y="341685"/>
                    <a:pt x="622340" y="387590"/>
                    <a:pt x="546837" y="387590"/>
                  </a:cubicBezTo>
                  <a:cubicBezTo>
                    <a:pt x="471335" y="387590"/>
                    <a:pt x="406554" y="341685"/>
                    <a:pt x="378883" y="276262"/>
                  </a:cubicBezTo>
                  <a:lnTo>
                    <a:pt x="367957" y="222147"/>
                  </a:lnTo>
                  <a:lnTo>
                    <a:pt x="359813" y="222147"/>
                  </a:lnTo>
                  <a:lnTo>
                    <a:pt x="350234" y="269594"/>
                  </a:lnTo>
                  <a:cubicBezTo>
                    <a:pt x="322562" y="335017"/>
                    <a:pt x="257782" y="380922"/>
                    <a:pt x="182279" y="380922"/>
                  </a:cubicBezTo>
                  <a:cubicBezTo>
                    <a:pt x="81609" y="380922"/>
                    <a:pt x="0" y="299313"/>
                    <a:pt x="0" y="198643"/>
                  </a:cubicBezTo>
                  <a:lnTo>
                    <a:pt x="3157" y="183007"/>
                  </a:lnTo>
                  <a:lnTo>
                    <a:pt x="0" y="175385"/>
                  </a:lnTo>
                  <a:lnTo>
                    <a:pt x="0" y="46762"/>
                  </a:lnTo>
                  <a:cubicBezTo>
                    <a:pt x="0" y="20936"/>
                    <a:pt x="20936" y="0"/>
                    <a:pt x="46762" y="0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1328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B2E6F8"/>
            </a:gs>
            <a:gs pos="100000">
              <a:srgbClr val="D1F0FB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모서리가 둥근 직사각형 53"/>
          <p:cNvSpPr/>
          <p:nvPr/>
        </p:nvSpPr>
        <p:spPr>
          <a:xfrm>
            <a:off x="385084" y="1130957"/>
            <a:ext cx="95250" cy="3387068"/>
          </a:xfrm>
          <a:prstGeom prst="roundRect">
            <a:avLst>
              <a:gd name="adj" fmla="val 50000"/>
            </a:avLst>
          </a:prstGeom>
          <a:solidFill>
            <a:srgbClr val="774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 rot="16200000">
            <a:off x="719707" y="1115819"/>
            <a:ext cx="95250" cy="648000"/>
          </a:xfrm>
          <a:prstGeom prst="roundRect">
            <a:avLst>
              <a:gd name="adj" fmla="val 50000"/>
            </a:avLst>
          </a:prstGeom>
          <a:solidFill>
            <a:srgbClr val="774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1008643" y="1130957"/>
            <a:ext cx="95250" cy="3387068"/>
          </a:xfrm>
          <a:prstGeom prst="roundRect">
            <a:avLst>
              <a:gd name="adj" fmla="val 50000"/>
            </a:avLst>
          </a:prstGeom>
          <a:solidFill>
            <a:srgbClr val="774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 rot="16200000">
            <a:off x="707487" y="1470541"/>
            <a:ext cx="95250" cy="648000"/>
          </a:xfrm>
          <a:prstGeom prst="roundRect">
            <a:avLst>
              <a:gd name="adj" fmla="val 50000"/>
            </a:avLst>
          </a:prstGeom>
          <a:solidFill>
            <a:srgbClr val="774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모서리가 둥근 직사각형 64"/>
          <p:cNvSpPr/>
          <p:nvPr/>
        </p:nvSpPr>
        <p:spPr>
          <a:xfrm rot="16200000">
            <a:off x="695267" y="1825263"/>
            <a:ext cx="95250" cy="648000"/>
          </a:xfrm>
          <a:prstGeom prst="roundRect">
            <a:avLst>
              <a:gd name="adj" fmla="val 50000"/>
            </a:avLst>
          </a:prstGeom>
          <a:solidFill>
            <a:srgbClr val="774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모서리가 둥근 직사각형 65"/>
          <p:cNvSpPr/>
          <p:nvPr/>
        </p:nvSpPr>
        <p:spPr>
          <a:xfrm rot="16200000">
            <a:off x="683047" y="2179985"/>
            <a:ext cx="95250" cy="648000"/>
          </a:xfrm>
          <a:prstGeom prst="roundRect">
            <a:avLst>
              <a:gd name="adj" fmla="val 50000"/>
            </a:avLst>
          </a:prstGeom>
          <a:solidFill>
            <a:srgbClr val="774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모서리가 둥근 직사각형 66"/>
          <p:cNvSpPr/>
          <p:nvPr/>
        </p:nvSpPr>
        <p:spPr>
          <a:xfrm rot="16200000">
            <a:off x="686413" y="2534708"/>
            <a:ext cx="95250" cy="648000"/>
          </a:xfrm>
          <a:prstGeom prst="roundRect">
            <a:avLst>
              <a:gd name="adj" fmla="val 50000"/>
            </a:avLst>
          </a:prstGeom>
          <a:solidFill>
            <a:srgbClr val="774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모서리가 둥근 직사각형 67"/>
          <p:cNvSpPr/>
          <p:nvPr/>
        </p:nvSpPr>
        <p:spPr>
          <a:xfrm rot="16200000">
            <a:off x="695267" y="2881352"/>
            <a:ext cx="95250" cy="648000"/>
          </a:xfrm>
          <a:prstGeom prst="roundRect">
            <a:avLst>
              <a:gd name="adj" fmla="val 50000"/>
            </a:avLst>
          </a:prstGeom>
          <a:solidFill>
            <a:srgbClr val="774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자유형: 도형 180">
            <a:extLst>
              <a:ext uri="{FF2B5EF4-FFF2-40B4-BE49-F238E27FC236}">
                <a16:creationId xmlns:a16="http://schemas.microsoft.com/office/drawing/2014/main" id="{9D7ECD0F-8A2D-4B68-8EAF-7F418321BBAF}"/>
              </a:ext>
            </a:extLst>
          </p:cNvPr>
          <p:cNvSpPr/>
          <p:nvPr/>
        </p:nvSpPr>
        <p:spPr>
          <a:xfrm>
            <a:off x="10431318" y="266330"/>
            <a:ext cx="1489986" cy="786195"/>
          </a:xfrm>
          <a:custGeom>
            <a:avLst/>
            <a:gdLst>
              <a:gd name="connsiteX0" fmla="*/ 0 w 1489986"/>
              <a:gd name="connsiteY0" fmla="*/ 593613 h 786195"/>
              <a:gd name="connsiteX1" fmla="*/ 0 w 1489986"/>
              <a:gd name="connsiteY1" fmla="*/ 593614 h 786195"/>
              <a:gd name="connsiteX2" fmla="*/ 0 w 1489986"/>
              <a:gd name="connsiteY2" fmla="*/ 593614 h 786195"/>
              <a:gd name="connsiteX3" fmla="*/ 845235 w 1489986"/>
              <a:gd name="connsiteY3" fmla="*/ 0 h 786195"/>
              <a:gd name="connsiteX4" fmla="*/ 1238332 w 1489986"/>
              <a:gd name="connsiteY4" fmla="*/ 393097 h 786195"/>
              <a:gd name="connsiteX5" fmla="*/ 1237532 w 1489986"/>
              <a:gd name="connsiteY5" fmla="*/ 401033 h 786195"/>
              <a:gd name="connsiteX6" fmla="*/ 1297405 w 1489986"/>
              <a:gd name="connsiteY6" fmla="*/ 401033 h 786195"/>
              <a:gd name="connsiteX7" fmla="*/ 1489986 w 1489986"/>
              <a:gd name="connsiteY7" fmla="*/ 593614 h 786195"/>
              <a:gd name="connsiteX8" fmla="*/ 1489985 w 1489986"/>
              <a:gd name="connsiteY8" fmla="*/ 593614 h 786195"/>
              <a:gd name="connsiteX9" fmla="*/ 1297404 w 1489986"/>
              <a:gd name="connsiteY9" fmla="*/ 786195 h 786195"/>
              <a:gd name="connsiteX10" fmla="*/ 192581 w 1489986"/>
              <a:gd name="connsiteY10" fmla="*/ 786194 h 786195"/>
              <a:gd name="connsiteX11" fmla="*/ 15134 w 1489986"/>
              <a:gd name="connsiteY11" fmla="*/ 668575 h 786195"/>
              <a:gd name="connsiteX12" fmla="*/ 0 w 1489986"/>
              <a:gd name="connsiteY12" fmla="*/ 593614 h 786195"/>
              <a:gd name="connsiteX13" fmla="*/ 15134 w 1489986"/>
              <a:gd name="connsiteY13" fmla="*/ 518653 h 786195"/>
              <a:gd name="connsiteX14" fmla="*/ 192581 w 1489986"/>
              <a:gd name="connsiteY14" fmla="*/ 401033 h 786195"/>
              <a:gd name="connsiteX15" fmla="*/ 452938 w 1489986"/>
              <a:gd name="connsiteY15" fmla="*/ 401033 h 786195"/>
              <a:gd name="connsiteX16" fmla="*/ 452138 w 1489986"/>
              <a:gd name="connsiteY16" fmla="*/ 393097 h 786195"/>
              <a:gd name="connsiteX17" fmla="*/ 845235 w 1489986"/>
              <a:gd name="connsiteY17" fmla="*/ 0 h 786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489986" h="786195">
                <a:moveTo>
                  <a:pt x="0" y="593613"/>
                </a:moveTo>
                <a:lnTo>
                  <a:pt x="0" y="593614"/>
                </a:lnTo>
                <a:lnTo>
                  <a:pt x="0" y="593614"/>
                </a:lnTo>
                <a:close/>
                <a:moveTo>
                  <a:pt x="845235" y="0"/>
                </a:moveTo>
                <a:cubicBezTo>
                  <a:pt x="1062336" y="0"/>
                  <a:pt x="1238332" y="175996"/>
                  <a:pt x="1238332" y="393097"/>
                </a:cubicBezTo>
                <a:lnTo>
                  <a:pt x="1237532" y="401033"/>
                </a:lnTo>
                <a:lnTo>
                  <a:pt x="1297405" y="401033"/>
                </a:lnTo>
                <a:cubicBezTo>
                  <a:pt x="1403765" y="401033"/>
                  <a:pt x="1489986" y="487254"/>
                  <a:pt x="1489986" y="593614"/>
                </a:cubicBezTo>
                <a:lnTo>
                  <a:pt x="1489985" y="593614"/>
                </a:lnTo>
                <a:cubicBezTo>
                  <a:pt x="1489985" y="699974"/>
                  <a:pt x="1403764" y="786195"/>
                  <a:pt x="1297404" y="786195"/>
                </a:cubicBezTo>
                <a:lnTo>
                  <a:pt x="192581" y="786194"/>
                </a:lnTo>
                <a:cubicBezTo>
                  <a:pt x="112811" y="786194"/>
                  <a:pt x="44369" y="737695"/>
                  <a:pt x="15134" y="668575"/>
                </a:cubicBezTo>
                <a:lnTo>
                  <a:pt x="0" y="593614"/>
                </a:lnTo>
                <a:lnTo>
                  <a:pt x="15134" y="518653"/>
                </a:lnTo>
                <a:cubicBezTo>
                  <a:pt x="44369" y="449532"/>
                  <a:pt x="112811" y="401033"/>
                  <a:pt x="192581" y="401033"/>
                </a:cubicBezTo>
                <a:lnTo>
                  <a:pt x="452938" y="401033"/>
                </a:lnTo>
                <a:lnTo>
                  <a:pt x="452138" y="393097"/>
                </a:lnTo>
                <a:cubicBezTo>
                  <a:pt x="452138" y="175996"/>
                  <a:pt x="628134" y="0"/>
                  <a:pt x="84523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자유형: 도형 179">
            <a:extLst>
              <a:ext uri="{FF2B5EF4-FFF2-40B4-BE49-F238E27FC236}">
                <a16:creationId xmlns:a16="http://schemas.microsoft.com/office/drawing/2014/main" id="{141C7B91-B80B-4A66-8268-6B6D036EA38E}"/>
              </a:ext>
            </a:extLst>
          </p:cNvPr>
          <p:cNvSpPr/>
          <p:nvPr/>
        </p:nvSpPr>
        <p:spPr>
          <a:xfrm>
            <a:off x="9371256" y="193219"/>
            <a:ext cx="751220" cy="536285"/>
          </a:xfrm>
          <a:custGeom>
            <a:avLst/>
            <a:gdLst>
              <a:gd name="connsiteX0" fmla="*/ 1065947 w 2405401"/>
              <a:gd name="connsiteY0" fmla="*/ 0 h 1534179"/>
              <a:gd name="connsiteX1" fmla="*/ 1768959 w 2405401"/>
              <a:gd name="connsiteY1" fmla="*/ 465987 h 1534179"/>
              <a:gd name="connsiteX2" fmla="*/ 1808074 w 2405401"/>
              <a:gd name="connsiteY2" fmla="*/ 591993 h 1534179"/>
              <a:gd name="connsiteX3" fmla="*/ 1824584 w 2405401"/>
              <a:gd name="connsiteY3" fmla="*/ 586920 h 1534179"/>
              <a:gd name="connsiteX4" fmla="*/ 1922005 w 2405401"/>
              <a:gd name="connsiteY4" fmla="*/ 577199 h 1534179"/>
              <a:gd name="connsiteX5" fmla="*/ 2405401 w 2405401"/>
              <a:gd name="connsiteY5" fmla="*/ 1055689 h 1534179"/>
              <a:gd name="connsiteX6" fmla="*/ 1922005 w 2405401"/>
              <a:gd name="connsiteY6" fmla="*/ 1534179 h 1534179"/>
              <a:gd name="connsiteX7" fmla="*/ 1911987 w 2405401"/>
              <a:gd name="connsiteY7" fmla="*/ 1533180 h 1534179"/>
              <a:gd name="connsiteX8" fmla="*/ 1902071 w 2405401"/>
              <a:gd name="connsiteY8" fmla="*/ 1534179 h 1534179"/>
              <a:gd name="connsiteX9" fmla="*/ 245817 w 2405401"/>
              <a:gd name="connsiteY9" fmla="*/ 1534179 h 1534179"/>
              <a:gd name="connsiteX10" fmla="*/ 0 w 2405401"/>
              <a:gd name="connsiteY10" fmla="*/ 1288362 h 1534179"/>
              <a:gd name="connsiteX11" fmla="*/ 245817 w 2405401"/>
              <a:gd name="connsiteY11" fmla="*/ 1042545 h 1534179"/>
              <a:gd name="connsiteX12" fmla="*/ 357531 w 2405401"/>
              <a:gd name="connsiteY12" fmla="*/ 1042545 h 1534179"/>
              <a:gd name="connsiteX13" fmla="*/ 318478 w 2405401"/>
              <a:gd name="connsiteY13" fmla="*/ 916735 h 1534179"/>
              <a:gd name="connsiteX14" fmla="*/ 302977 w 2405401"/>
              <a:gd name="connsiteY14" fmla="*/ 762970 h 1534179"/>
              <a:gd name="connsiteX15" fmla="*/ 1065947 w 2405401"/>
              <a:gd name="connsiteY15" fmla="*/ 0 h 1534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405401" h="1534179">
                <a:moveTo>
                  <a:pt x="1065947" y="0"/>
                </a:moveTo>
                <a:cubicBezTo>
                  <a:pt x="1381980" y="0"/>
                  <a:pt x="1653134" y="192146"/>
                  <a:pt x="1768959" y="465987"/>
                </a:cubicBezTo>
                <a:lnTo>
                  <a:pt x="1808074" y="591993"/>
                </a:lnTo>
                <a:lnTo>
                  <a:pt x="1824584" y="586920"/>
                </a:lnTo>
                <a:cubicBezTo>
                  <a:pt x="1856052" y="580546"/>
                  <a:pt x="1888634" y="577199"/>
                  <a:pt x="1922005" y="577199"/>
                </a:cubicBezTo>
                <a:cubicBezTo>
                  <a:pt x="2188977" y="577199"/>
                  <a:pt x="2405401" y="791426"/>
                  <a:pt x="2405401" y="1055689"/>
                </a:cubicBezTo>
                <a:cubicBezTo>
                  <a:pt x="2405401" y="1319952"/>
                  <a:pt x="2188977" y="1534179"/>
                  <a:pt x="1922005" y="1534179"/>
                </a:cubicBezTo>
                <a:lnTo>
                  <a:pt x="1911987" y="1533180"/>
                </a:lnTo>
                <a:lnTo>
                  <a:pt x="1902071" y="1534179"/>
                </a:lnTo>
                <a:lnTo>
                  <a:pt x="245817" y="1534179"/>
                </a:lnTo>
                <a:cubicBezTo>
                  <a:pt x="110056" y="1534179"/>
                  <a:pt x="0" y="1424123"/>
                  <a:pt x="0" y="1288362"/>
                </a:cubicBezTo>
                <a:cubicBezTo>
                  <a:pt x="0" y="1152601"/>
                  <a:pt x="110056" y="1042545"/>
                  <a:pt x="245817" y="1042545"/>
                </a:cubicBezTo>
                <a:lnTo>
                  <a:pt x="357531" y="1042545"/>
                </a:lnTo>
                <a:lnTo>
                  <a:pt x="318478" y="916735"/>
                </a:lnTo>
                <a:cubicBezTo>
                  <a:pt x="308314" y="867068"/>
                  <a:pt x="302977" y="815642"/>
                  <a:pt x="302977" y="762970"/>
                </a:cubicBezTo>
                <a:cubicBezTo>
                  <a:pt x="302977" y="341593"/>
                  <a:pt x="644570" y="0"/>
                  <a:pt x="106594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363415" y="199752"/>
            <a:ext cx="1843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CookieRun Bold" panose="020B0600000101010101" pitchFamily="50" charset="-127"/>
                <a:ea typeface="CookieRun Bold" panose="020B0600000101010101" pitchFamily="50" charset="-127"/>
              </a:rPr>
              <a:t>사이트 구현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254865" y="213806"/>
            <a:ext cx="999301" cy="1000370"/>
            <a:chOff x="4208588" y="3212578"/>
            <a:chExt cx="1141153" cy="1142374"/>
          </a:xfrm>
        </p:grpSpPr>
        <p:sp>
          <p:nvSpPr>
            <p:cNvPr id="58" name="모서리가 둥근 직사각형 57"/>
            <p:cNvSpPr/>
            <p:nvPr/>
          </p:nvSpPr>
          <p:spPr>
            <a:xfrm>
              <a:off x="4208589" y="3220701"/>
              <a:ext cx="1133330" cy="1133330"/>
            </a:xfrm>
            <a:prstGeom prst="roundRect">
              <a:avLst/>
            </a:prstGeom>
            <a:solidFill>
              <a:srgbClr val="A67B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9" name="그림 58"/>
            <p:cNvPicPr>
              <a:picLocks noChangeAspect="1"/>
            </p:cNvPicPr>
            <p:nvPr/>
          </p:nvPicPr>
          <p:blipFill>
            <a:blip r:embed="rId2"/>
            <a:srcRect l="4569" r="8774" b="6278"/>
            <a:stretch>
              <a:fillRect/>
            </a:stretch>
          </p:blipFill>
          <p:spPr>
            <a:xfrm>
              <a:off x="4212500" y="3310700"/>
              <a:ext cx="1133331" cy="1044252"/>
            </a:xfrm>
            <a:custGeom>
              <a:avLst/>
              <a:gdLst>
                <a:gd name="connsiteX0" fmla="*/ 52250 w 2033994"/>
                <a:gd name="connsiteY0" fmla="*/ 0 h 1874125"/>
                <a:gd name="connsiteX1" fmla="*/ 1981745 w 2033994"/>
                <a:gd name="connsiteY1" fmla="*/ 0 h 1874125"/>
                <a:gd name="connsiteX2" fmla="*/ 2007353 w 2033994"/>
                <a:gd name="connsiteY2" fmla="*/ 47181 h 1874125"/>
                <a:gd name="connsiteX3" fmla="*/ 2033994 w 2033994"/>
                <a:gd name="connsiteY3" fmla="*/ 179137 h 1874125"/>
                <a:gd name="connsiteX4" fmla="*/ 2033994 w 2033994"/>
                <a:gd name="connsiteY4" fmla="*/ 1535119 h 1874125"/>
                <a:gd name="connsiteX5" fmla="*/ 1694988 w 2033994"/>
                <a:gd name="connsiteY5" fmla="*/ 1874125 h 1874125"/>
                <a:gd name="connsiteX6" fmla="*/ 339006 w 2033994"/>
                <a:gd name="connsiteY6" fmla="*/ 1874125 h 1874125"/>
                <a:gd name="connsiteX7" fmla="*/ 0 w 2033994"/>
                <a:gd name="connsiteY7" fmla="*/ 1535119 h 1874125"/>
                <a:gd name="connsiteX8" fmla="*/ 0 w 2033994"/>
                <a:gd name="connsiteY8" fmla="*/ 179137 h 1874125"/>
                <a:gd name="connsiteX9" fmla="*/ 26641 w 2033994"/>
                <a:gd name="connsiteY9" fmla="*/ 47181 h 187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33994" h="1874125">
                  <a:moveTo>
                    <a:pt x="52250" y="0"/>
                  </a:moveTo>
                  <a:lnTo>
                    <a:pt x="1981745" y="0"/>
                  </a:lnTo>
                  <a:lnTo>
                    <a:pt x="2007353" y="47181"/>
                  </a:lnTo>
                  <a:cubicBezTo>
                    <a:pt x="2024508" y="87739"/>
                    <a:pt x="2033994" y="132330"/>
                    <a:pt x="2033994" y="179137"/>
                  </a:cubicBezTo>
                  <a:lnTo>
                    <a:pt x="2033994" y="1535119"/>
                  </a:lnTo>
                  <a:cubicBezTo>
                    <a:pt x="2033994" y="1722347"/>
                    <a:pt x="1882216" y="1874125"/>
                    <a:pt x="1694988" y="1874125"/>
                  </a:cubicBezTo>
                  <a:lnTo>
                    <a:pt x="339006" y="1874125"/>
                  </a:lnTo>
                  <a:cubicBezTo>
                    <a:pt x="151778" y="1874125"/>
                    <a:pt x="0" y="1722347"/>
                    <a:pt x="0" y="1535119"/>
                  </a:cubicBezTo>
                  <a:lnTo>
                    <a:pt x="0" y="179137"/>
                  </a:lnTo>
                  <a:cubicBezTo>
                    <a:pt x="0" y="132330"/>
                    <a:pt x="9486" y="87739"/>
                    <a:pt x="26641" y="47181"/>
                  </a:cubicBezTo>
                  <a:close/>
                </a:path>
              </a:pathLst>
            </a:custGeom>
          </p:spPr>
        </p:pic>
        <p:sp>
          <p:nvSpPr>
            <p:cNvPr id="60" name="자유형 59"/>
            <p:cNvSpPr/>
            <p:nvPr/>
          </p:nvSpPr>
          <p:spPr>
            <a:xfrm>
              <a:off x="4208588" y="3212578"/>
              <a:ext cx="1141153" cy="386369"/>
            </a:xfrm>
            <a:custGeom>
              <a:avLst/>
              <a:gdLst>
                <a:gd name="connsiteX0" fmla="*/ 46762 w 1458232"/>
                <a:gd name="connsiteY0" fmla="*/ 0 h 400926"/>
                <a:gd name="connsiteX1" fmla="*/ 1411470 w 1458232"/>
                <a:gd name="connsiteY1" fmla="*/ 0 h 400926"/>
                <a:gd name="connsiteX2" fmla="*/ 1458232 w 1458232"/>
                <a:gd name="connsiteY2" fmla="*/ 46762 h 400926"/>
                <a:gd name="connsiteX3" fmla="*/ 1458232 w 1458232"/>
                <a:gd name="connsiteY3" fmla="*/ 175385 h 400926"/>
                <a:gd name="connsiteX4" fmla="*/ 1452360 w 1458232"/>
                <a:gd name="connsiteY4" fmla="*/ 189562 h 400926"/>
                <a:gd name="connsiteX5" fmla="*/ 1458232 w 1458232"/>
                <a:gd name="connsiteY5" fmla="*/ 218647 h 400926"/>
                <a:gd name="connsiteX6" fmla="*/ 1275953 w 1458232"/>
                <a:gd name="connsiteY6" fmla="*/ 400926 h 400926"/>
                <a:gd name="connsiteX7" fmla="*/ 1107999 w 1458232"/>
                <a:gd name="connsiteY7" fmla="*/ 289598 h 400926"/>
                <a:gd name="connsiteX8" fmla="*/ 1094381 w 1458232"/>
                <a:gd name="connsiteY8" fmla="*/ 222147 h 400926"/>
                <a:gd name="connsiteX9" fmla="*/ 1091621 w 1458232"/>
                <a:gd name="connsiteY9" fmla="*/ 222147 h 400926"/>
                <a:gd name="connsiteX10" fmla="*/ 1079350 w 1458232"/>
                <a:gd name="connsiteY10" fmla="*/ 282930 h 400926"/>
                <a:gd name="connsiteX11" fmla="*/ 911395 w 1458232"/>
                <a:gd name="connsiteY11" fmla="*/ 394258 h 400926"/>
                <a:gd name="connsiteX12" fmla="*/ 743441 w 1458232"/>
                <a:gd name="connsiteY12" fmla="*/ 282930 h 400926"/>
                <a:gd name="connsiteX13" fmla="*/ 731169 w 1458232"/>
                <a:gd name="connsiteY13" fmla="*/ 222147 h 400926"/>
                <a:gd name="connsiteX14" fmla="*/ 725717 w 1458232"/>
                <a:gd name="connsiteY14" fmla="*/ 222147 h 400926"/>
                <a:gd name="connsiteX15" fmla="*/ 714792 w 1458232"/>
                <a:gd name="connsiteY15" fmla="*/ 276262 h 400926"/>
                <a:gd name="connsiteX16" fmla="*/ 546837 w 1458232"/>
                <a:gd name="connsiteY16" fmla="*/ 387590 h 400926"/>
                <a:gd name="connsiteX17" fmla="*/ 378883 w 1458232"/>
                <a:gd name="connsiteY17" fmla="*/ 276262 h 400926"/>
                <a:gd name="connsiteX18" fmla="*/ 367957 w 1458232"/>
                <a:gd name="connsiteY18" fmla="*/ 222147 h 400926"/>
                <a:gd name="connsiteX19" fmla="*/ 359813 w 1458232"/>
                <a:gd name="connsiteY19" fmla="*/ 222147 h 400926"/>
                <a:gd name="connsiteX20" fmla="*/ 350234 w 1458232"/>
                <a:gd name="connsiteY20" fmla="*/ 269594 h 400926"/>
                <a:gd name="connsiteX21" fmla="*/ 182279 w 1458232"/>
                <a:gd name="connsiteY21" fmla="*/ 380922 h 400926"/>
                <a:gd name="connsiteX22" fmla="*/ 0 w 1458232"/>
                <a:gd name="connsiteY22" fmla="*/ 198643 h 400926"/>
                <a:gd name="connsiteX23" fmla="*/ 3157 w 1458232"/>
                <a:gd name="connsiteY23" fmla="*/ 183007 h 400926"/>
                <a:gd name="connsiteX24" fmla="*/ 0 w 1458232"/>
                <a:gd name="connsiteY24" fmla="*/ 175385 h 400926"/>
                <a:gd name="connsiteX25" fmla="*/ 0 w 1458232"/>
                <a:gd name="connsiteY25" fmla="*/ 46762 h 400926"/>
                <a:gd name="connsiteX26" fmla="*/ 46762 w 1458232"/>
                <a:gd name="connsiteY26" fmla="*/ 0 h 40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458232" h="400926">
                  <a:moveTo>
                    <a:pt x="46762" y="0"/>
                  </a:moveTo>
                  <a:lnTo>
                    <a:pt x="1411470" y="0"/>
                  </a:lnTo>
                  <a:cubicBezTo>
                    <a:pt x="1437296" y="0"/>
                    <a:pt x="1458232" y="20936"/>
                    <a:pt x="1458232" y="46762"/>
                  </a:cubicBezTo>
                  <a:lnTo>
                    <a:pt x="1458232" y="175385"/>
                  </a:lnTo>
                  <a:lnTo>
                    <a:pt x="1452360" y="189562"/>
                  </a:lnTo>
                  <a:lnTo>
                    <a:pt x="1458232" y="218647"/>
                  </a:lnTo>
                  <a:cubicBezTo>
                    <a:pt x="1458232" y="319317"/>
                    <a:pt x="1376623" y="400926"/>
                    <a:pt x="1275953" y="400926"/>
                  </a:cubicBezTo>
                  <a:cubicBezTo>
                    <a:pt x="1200451" y="400926"/>
                    <a:pt x="1135670" y="355021"/>
                    <a:pt x="1107999" y="289598"/>
                  </a:cubicBezTo>
                  <a:lnTo>
                    <a:pt x="1094381" y="222147"/>
                  </a:lnTo>
                  <a:lnTo>
                    <a:pt x="1091621" y="222147"/>
                  </a:lnTo>
                  <a:lnTo>
                    <a:pt x="1079350" y="282930"/>
                  </a:lnTo>
                  <a:cubicBezTo>
                    <a:pt x="1051678" y="348353"/>
                    <a:pt x="986898" y="394258"/>
                    <a:pt x="911395" y="394258"/>
                  </a:cubicBezTo>
                  <a:cubicBezTo>
                    <a:pt x="835893" y="394258"/>
                    <a:pt x="771112" y="348353"/>
                    <a:pt x="743441" y="282930"/>
                  </a:cubicBezTo>
                  <a:lnTo>
                    <a:pt x="731169" y="222147"/>
                  </a:lnTo>
                  <a:lnTo>
                    <a:pt x="725717" y="222147"/>
                  </a:lnTo>
                  <a:lnTo>
                    <a:pt x="714792" y="276262"/>
                  </a:lnTo>
                  <a:cubicBezTo>
                    <a:pt x="687120" y="341685"/>
                    <a:pt x="622340" y="387590"/>
                    <a:pt x="546837" y="387590"/>
                  </a:cubicBezTo>
                  <a:cubicBezTo>
                    <a:pt x="471335" y="387590"/>
                    <a:pt x="406554" y="341685"/>
                    <a:pt x="378883" y="276262"/>
                  </a:cubicBezTo>
                  <a:lnTo>
                    <a:pt x="367957" y="222147"/>
                  </a:lnTo>
                  <a:lnTo>
                    <a:pt x="359813" y="222147"/>
                  </a:lnTo>
                  <a:lnTo>
                    <a:pt x="350234" y="269594"/>
                  </a:lnTo>
                  <a:cubicBezTo>
                    <a:pt x="322562" y="335017"/>
                    <a:pt x="257782" y="380922"/>
                    <a:pt x="182279" y="380922"/>
                  </a:cubicBezTo>
                  <a:cubicBezTo>
                    <a:pt x="81609" y="380922"/>
                    <a:pt x="0" y="299313"/>
                    <a:pt x="0" y="198643"/>
                  </a:cubicBezTo>
                  <a:lnTo>
                    <a:pt x="3157" y="183007"/>
                  </a:lnTo>
                  <a:lnTo>
                    <a:pt x="0" y="175385"/>
                  </a:lnTo>
                  <a:lnTo>
                    <a:pt x="0" y="46762"/>
                  </a:lnTo>
                  <a:cubicBezTo>
                    <a:pt x="0" y="20936"/>
                    <a:pt x="20936" y="0"/>
                    <a:pt x="46762" y="0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86501" y="489078"/>
            <a:ext cx="4333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CookieRun Bold" panose="020B0600000101010101" pitchFamily="50" charset="-127"/>
                <a:ea typeface="CookieRun Bold" panose="020B0600000101010101" pitchFamily="50" charset="-127"/>
              </a:rPr>
              <a:t>2</a:t>
            </a:r>
            <a:endParaRPr lang="ko-KR" altLang="en-US" sz="4800" dirty="0">
              <a:solidFill>
                <a:schemeClr val="bg1"/>
              </a:solidFill>
              <a:latin typeface="CookieRun Bold" panose="020B0600000101010101" pitchFamily="50" charset="-127"/>
              <a:ea typeface="CookieRun Bold" panose="020B0600000101010101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51395" y="223305"/>
            <a:ext cx="1050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CookieRun Bold" panose="020B0600000101010101" pitchFamily="50" charset="-127"/>
                <a:ea typeface="CookieRun Bold" panose="020B0600000101010101" pitchFamily="50" charset="-127"/>
              </a:rPr>
              <a:t>LEVEL</a:t>
            </a:r>
            <a:endParaRPr lang="ko-KR" altLang="en-US" sz="2000" dirty="0">
              <a:solidFill>
                <a:schemeClr val="bg1"/>
              </a:solidFill>
              <a:latin typeface="CookieRun Bold" panose="020B0600000101010101" pitchFamily="50" charset="-127"/>
              <a:ea typeface="CookieRun Bold" panose="020B0600000101010101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363415" y="744491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okieRun Bold" panose="020B0600000101010101" pitchFamily="50" charset="-127"/>
                <a:ea typeface="CookieRun Bold" panose="020B0600000101010101" pitchFamily="50" charset="-127"/>
              </a:rPr>
              <a:t>1. </a:t>
            </a:r>
            <a:endParaRPr lang="ko-KR" altLang="en-US" dirty="0">
              <a:latin typeface="CookieRun Bold" panose="020B0600000101010101" pitchFamily="50" charset="-127"/>
              <a:ea typeface="CookieRun Bold" panose="020B0600000101010101" pitchFamily="50" charset="-127"/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 rot="16200000">
            <a:off x="695267" y="3249708"/>
            <a:ext cx="95250" cy="648000"/>
          </a:xfrm>
          <a:prstGeom prst="roundRect">
            <a:avLst>
              <a:gd name="adj" fmla="val 50000"/>
            </a:avLst>
          </a:prstGeom>
          <a:solidFill>
            <a:srgbClr val="774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모서리가 둥근 직사각형 72"/>
          <p:cNvSpPr/>
          <p:nvPr/>
        </p:nvSpPr>
        <p:spPr>
          <a:xfrm rot="16200000">
            <a:off x="698633" y="3604431"/>
            <a:ext cx="95250" cy="648000"/>
          </a:xfrm>
          <a:prstGeom prst="roundRect">
            <a:avLst>
              <a:gd name="adj" fmla="val 50000"/>
            </a:avLst>
          </a:prstGeom>
          <a:solidFill>
            <a:srgbClr val="774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-304801" y="4227450"/>
            <a:ext cx="1882772" cy="3062538"/>
            <a:chOff x="-304801" y="4227450"/>
            <a:chExt cx="1882772" cy="3062538"/>
          </a:xfrm>
        </p:grpSpPr>
        <p:sp>
          <p:nvSpPr>
            <p:cNvPr id="74" name="모서리가 둥근 직사각형 73"/>
            <p:cNvSpPr/>
            <p:nvPr/>
          </p:nvSpPr>
          <p:spPr>
            <a:xfrm rot="16200000">
              <a:off x="707487" y="3951075"/>
              <a:ext cx="95250" cy="648000"/>
            </a:xfrm>
            <a:prstGeom prst="roundRect">
              <a:avLst>
                <a:gd name="adj" fmla="val 50000"/>
              </a:avLst>
            </a:prstGeom>
            <a:solidFill>
              <a:srgbClr val="774B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-304801" y="4293815"/>
              <a:ext cx="1861113" cy="2996173"/>
            </a:xfrm>
            <a:prstGeom prst="roundRect">
              <a:avLst>
                <a:gd name="adj" fmla="val 9525"/>
              </a:avLst>
            </a:prstGeom>
            <a:solidFill>
              <a:srgbClr val="A67B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"/>
            <p:cNvSpPr/>
            <p:nvPr/>
          </p:nvSpPr>
          <p:spPr>
            <a:xfrm>
              <a:off x="-199420" y="4895064"/>
              <a:ext cx="675862" cy="496984"/>
            </a:xfrm>
            <a:custGeom>
              <a:avLst/>
              <a:gdLst>
                <a:gd name="connsiteX0" fmla="*/ 0 w 755374"/>
                <a:gd name="connsiteY0" fmla="*/ 341244 h 682487"/>
                <a:gd name="connsiteX1" fmla="*/ 377687 w 755374"/>
                <a:gd name="connsiteY1" fmla="*/ 0 h 682487"/>
                <a:gd name="connsiteX2" fmla="*/ 755374 w 755374"/>
                <a:gd name="connsiteY2" fmla="*/ 341244 h 682487"/>
                <a:gd name="connsiteX3" fmla="*/ 377687 w 755374"/>
                <a:gd name="connsiteY3" fmla="*/ 682488 h 682487"/>
                <a:gd name="connsiteX4" fmla="*/ 0 w 755374"/>
                <a:gd name="connsiteY4" fmla="*/ 341244 h 682487"/>
                <a:gd name="connsiteX0" fmla="*/ 97 w 755568"/>
                <a:gd name="connsiteY0" fmla="*/ 395107 h 736351"/>
                <a:gd name="connsiteX1" fmla="*/ 377784 w 755568"/>
                <a:gd name="connsiteY1" fmla="*/ 53863 h 736351"/>
                <a:gd name="connsiteX2" fmla="*/ 755471 w 755568"/>
                <a:gd name="connsiteY2" fmla="*/ 395107 h 736351"/>
                <a:gd name="connsiteX3" fmla="*/ 377784 w 755568"/>
                <a:gd name="connsiteY3" fmla="*/ 736351 h 736351"/>
                <a:gd name="connsiteX4" fmla="*/ 97 w 755568"/>
                <a:gd name="connsiteY4" fmla="*/ 395107 h 736351"/>
                <a:gd name="connsiteX0" fmla="*/ 0 w 874643"/>
                <a:gd name="connsiteY0" fmla="*/ 354520 h 682537"/>
                <a:gd name="connsiteX1" fmla="*/ 496956 w 874643"/>
                <a:gd name="connsiteY1" fmla="*/ 24 h 682537"/>
                <a:gd name="connsiteX2" fmla="*/ 874643 w 874643"/>
                <a:gd name="connsiteY2" fmla="*/ 341268 h 682537"/>
                <a:gd name="connsiteX3" fmla="*/ 496956 w 874643"/>
                <a:gd name="connsiteY3" fmla="*/ 682512 h 682537"/>
                <a:gd name="connsiteX4" fmla="*/ 0 w 874643"/>
                <a:gd name="connsiteY4" fmla="*/ 354520 h 682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4643" h="682537">
                  <a:moveTo>
                    <a:pt x="0" y="354520"/>
                  </a:moveTo>
                  <a:cubicBezTo>
                    <a:pt x="0" y="166056"/>
                    <a:pt x="351182" y="2233"/>
                    <a:pt x="496956" y="24"/>
                  </a:cubicBezTo>
                  <a:cubicBezTo>
                    <a:pt x="642730" y="-2185"/>
                    <a:pt x="874643" y="152804"/>
                    <a:pt x="874643" y="341268"/>
                  </a:cubicBezTo>
                  <a:cubicBezTo>
                    <a:pt x="874643" y="529732"/>
                    <a:pt x="642730" y="680303"/>
                    <a:pt x="496956" y="682512"/>
                  </a:cubicBezTo>
                  <a:cubicBezTo>
                    <a:pt x="351182" y="684721"/>
                    <a:pt x="0" y="542984"/>
                    <a:pt x="0" y="354520"/>
                  </a:cubicBezTo>
                  <a:close/>
                </a:path>
              </a:pathLst>
            </a:custGeom>
            <a:solidFill>
              <a:srgbClr val="C39C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"/>
            <p:cNvSpPr/>
            <p:nvPr/>
          </p:nvSpPr>
          <p:spPr>
            <a:xfrm rot="15901689">
              <a:off x="271034" y="4503515"/>
              <a:ext cx="410816" cy="469201"/>
            </a:xfrm>
            <a:custGeom>
              <a:avLst/>
              <a:gdLst>
                <a:gd name="connsiteX0" fmla="*/ 0 w 755374"/>
                <a:gd name="connsiteY0" fmla="*/ 341244 h 682487"/>
                <a:gd name="connsiteX1" fmla="*/ 377687 w 755374"/>
                <a:gd name="connsiteY1" fmla="*/ 0 h 682487"/>
                <a:gd name="connsiteX2" fmla="*/ 755374 w 755374"/>
                <a:gd name="connsiteY2" fmla="*/ 341244 h 682487"/>
                <a:gd name="connsiteX3" fmla="*/ 377687 w 755374"/>
                <a:gd name="connsiteY3" fmla="*/ 682488 h 682487"/>
                <a:gd name="connsiteX4" fmla="*/ 0 w 755374"/>
                <a:gd name="connsiteY4" fmla="*/ 341244 h 682487"/>
                <a:gd name="connsiteX0" fmla="*/ 97 w 755568"/>
                <a:gd name="connsiteY0" fmla="*/ 395107 h 736351"/>
                <a:gd name="connsiteX1" fmla="*/ 377784 w 755568"/>
                <a:gd name="connsiteY1" fmla="*/ 53863 h 736351"/>
                <a:gd name="connsiteX2" fmla="*/ 755471 w 755568"/>
                <a:gd name="connsiteY2" fmla="*/ 395107 h 736351"/>
                <a:gd name="connsiteX3" fmla="*/ 377784 w 755568"/>
                <a:gd name="connsiteY3" fmla="*/ 736351 h 736351"/>
                <a:gd name="connsiteX4" fmla="*/ 97 w 755568"/>
                <a:gd name="connsiteY4" fmla="*/ 395107 h 736351"/>
                <a:gd name="connsiteX0" fmla="*/ 0 w 874643"/>
                <a:gd name="connsiteY0" fmla="*/ 354520 h 682537"/>
                <a:gd name="connsiteX1" fmla="*/ 496956 w 874643"/>
                <a:gd name="connsiteY1" fmla="*/ 24 h 682537"/>
                <a:gd name="connsiteX2" fmla="*/ 874643 w 874643"/>
                <a:gd name="connsiteY2" fmla="*/ 341268 h 682537"/>
                <a:gd name="connsiteX3" fmla="*/ 496956 w 874643"/>
                <a:gd name="connsiteY3" fmla="*/ 682512 h 682537"/>
                <a:gd name="connsiteX4" fmla="*/ 0 w 874643"/>
                <a:gd name="connsiteY4" fmla="*/ 354520 h 682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4643" h="682537">
                  <a:moveTo>
                    <a:pt x="0" y="354520"/>
                  </a:moveTo>
                  <a:cubicBezTo>
                    <a:pt x="0" y="166056"/>
                    <a:pt x="351182" y="2233"/>
                    <a:pt x="496956" y="24"/>
                  </a:cubicBezTo>
                  <a:cubicBezTo>
                    <a:pt x="642730" y="-2185"/>
                    <a:pt x="874643" y="152804"/>
                    <a:pt x="874643" y="341268"/>
                  </a:cubicBezTo>
                  <a:cubicBezTo>
                    <a:pt x="874643" y="529732"/>
                    <a:pt x="642730" y="680303"/>
                    <a:pt x="496956" y="682512"/>
                  </a:cubicBezTo>
                  <a:cubicBezTo>
                    <a:pt x="351182" y="684721"/>
                    <a:pt x="0" y="542984"/>
                    <a:pt x="0" y="354520"/>
                  </a:cubicBezTo>
                  <a:close/>
                </a:path>
              </a:pathLst>
            </a:custGeom>
            <a:solidFill>
              <a:srgbClr val="C39C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7"/>
            <p:cNvSpPr/>
            <p:nvPr/>
          </p:nvSpPr>
          <p:spPr>
            <a:xfrm>
              <a:off x="517303" y="4730757"/>
              <a:ext cx="506414" cy="476996"/>
            </a:xfrm>
            <a:custGeom>
              <a:avLst/>
              <a:gdLst>
                <a:gd name="connsiteX0" fmla="*/ 0 w 755374"/>
                <a:gd name="connsiteY0" fmla="*/ 341244 h 682487"/>
                <a:gd name="connsiteX1" fmla="*/ 377687 w 755374"/>
                <a:gd name="connsiteY1" fmla="*/ 0 h 682487"/>
                <a:gd name="connsiteX2" fmla="*/ 755374 w 755374"/>
                <a:gd name="connsiteY2" fmla="*/ 341244 h 682487"/>
                <a:gd name="connsiteX3" fmla="*/ 377687 w 755374"/>
                <a:gd name="connsiteY3" fmla="*/ 682488 h 682487"/>
                <a:gd name="connsiteX4" fmla="*/ 0 w 755374"/>
                <a:gd name="connsiteY4" fmla="*/ 341244 h 682487"/>
                <a:gd name="connsiteX0" fmla="*/ 97 w 755568"/>
                <a:gd name="connsiteY0" fmla="*/ 395107 h 736351"/>
                <a:gd name="connsiteX1" fmla="*/ 377784 w 755568"/>
                <a:gd name="connsiteY1" fmla="*/ 53863 h 736351"/>
                <a:gd name="connsiteX2" fmla="*/ 755471 w 755568"/>
                <a:gd name="connsiteY2" fmla="*/ 395107 h 736351"/>
                <a:gd name="connsiteX3" fmla="*/ 377784 w 755568"/>
                <a:gd name="connsiteY3" fmla="*/ 736351 h 736351"/>
                <a:gd name="connsiteX4" fmla="*/ 97 w 755568"/>
                <a:gd name="connsiteY4" fmla="*/ 395107 h 736351"/>
                <a:gd name="connsiteX0" fmla="*/ 0 w 874643"/>
                <a:gd name="connsiteY0" fmla="*/ 354520 h 682537"/>
                <a:gd name="connsiteX1" fmla="*/ 496956 w 874643"/>
                <a:gd name="connsiteY1" fmla="*/ 24 h 682537"/>
                <a:gd name="connsiteX2" fmla="*/ 874643 w 874643"/>
                <a:gd name="connsiteY2" fmla="*/ 341268 h 682537"/>
                <a:gd name="connsiteX3" fmla="*/ 496956 w 874643"/>
                <a:gd name="connsiteY3" fmla="*/ 682512 h 682537"/>
                <a:gd name="connsiteX4" fmla="*/ 0 w 874643"/>
                <a:gd name="connsiteY4" fmla="*/ 354520 h 682537"/>
                <a:gd name="connsiteX0" fmla="*/ 0 w 1072363"/>
                <a:gd name="connsiteY0" fmla="*/ 531147 h 701833"/>
                <a:gd name="connsiteX1" fmla="*/ 694676 w 1072363"/>
                <a:gd name="connsiteY1" fmla="*/ 3453 h 701833"/>
                <a:gd name="connsiteX2" fmla="*/ 1072363 w 1072363"/>
                <a:gd name="connsiteY2" fmla="*/ 344697 h 701833"/>
                <a:gd name="connsiteX3" fmla="*/ 694676 w 1072363"/>
                <a:gd name="connsiteY3" fmla="*/ 685941 h 701833"/>
                <a:gd name="connsiteX4" fmla="*/ 0 w 1072363"/>
                <a:gd name="connsiteY4" fmla="*/ 531147 h 701833"/>
                <a:gd name="connsiteX0" fmla="*/ 260 w 1072623"/>
                <a:gd name="connsiteY0" fmla="*/ 524333 h 686298"/>
                <a:gd name="connsiteX1" fmla="*/ 618891 w 1072623"/>
                <a:gd name="connsiteY1" fmla="*/ 3568 h 686298"/>
                <a:gd name="connsiteX2" fmla="*/ 1072623 w 1072623"/>
                <a:gd name="connsiteY2" fmla="*/ 337883 h 686298"/>
                <a:gd name="connsiteX3" fmla="*/ 694936 w 1072623"/>
                <a:gd name="connsiteY3" fmla="*/ 679127 h 686298"/>
                <a:gd name="connsiteX4" fmla="*/ 260 w 1072623"/>
                <a:gd name="connsiteY4" fmla="*/ 524333 h 686298"/>
                <a:gd name="connsiteX0" fmla="*/ 7991 w 1080354"/>
                <a:gd name="connsiteY0" fmla="*/ 521031 h 680858"/>
                <a:gd name="connsiteX1" fmla="*/ 343689 w 1080354"/>
                <a:gd name="connsiteY1" fmla="*/ 282781 h 680858"/>
                <a:gd name="connsiteX2" fmla="*/ 626622 w 1080354"/>
                <a:gd name="connsiteY2" fmla="*/ 266 h 680858"/>
                <a:gd name="connsiteX3" fmla="*/ 1080354 w 1080354"/>
                <a:gd name="connsiteY3" fmla="*/ 334581 h 680858"/>
                <a:gd name="connsiteX4" fmla="*/ 702667 w 1080354"/>
                <a:gd name="connsiteY4" fmla="*/ 675825 h 680858"/>
                <a:gd name="connsiteX5" fmla="*/ 7991 w 1080354"/>
                <a:gd name="connsiteY5" fmla="*/ 521031 h 680858"/>
                <a:gd name="connsiteX0" fmla="*/ 5813 w 1078176"/>
                <a:gd name="connsiteY0" fmla="*/ 521031 h 690198"/>
                <a:gd name="connsiteX1" fmla="*/ 341511 w 1078176"/>
                <a:gd name="connsiteY1" fmla="*/ 282781 h 690198"/>
                <a:gd name="connsiteX2" fmla="*/ 624444 w 1078176"/>
                <a:gd name="connsiteY2" fmla="*/ 266 h 690198"/>
                <a:gd name="connsiteX3" fmla="*/ 1078176 w 1078176"/>
                <a:gd name="connsiteY3" fmla="*/ 334581 h 690198"/>
                <a:gd name="connsiteX4" fmla="*/ 700489 w 1078176"/>
                <a:gd name="connsiteY4" fmla="*/ 675825 h 690198"/>
                <a:gd name="connsiteX5" fmla="*/ 5813 w 1078176"/>
                <a:gd name="connsiteY5" fmla="*/ 521031 h 690198"/>
                <a:gd name="connsiteX0" fmla="*/ 5813 w 1078176"/>
                <a:gd name="connsiteY0" fmla="*/ 524708 h 693875"/>
                <a:gd name="connsiteX1" fmla="*/ 341511 w 1078176"/>
                <a:gd name="connsiteY1" fmla="*/ 286458 h 693875"/>
                <a:gd name="connsiteX2" fmla="*/ 624444 w 1078176"/>
                <a:gd name="connsiteY2" fmla="*/ 3943 h 693875"/>
                <a:gd name="connsiteX3" fmla="*/ 1078176 w 1078176"/>
                <a:gd name="connsiteY3" fmla="*/ 338258 h 693875"/>
                <a:gd name="connsiteX4" fmla="*/ 700489 w 1078176"/>
                <a:gd name="connsiteY4" fmla="*/ 679502 h 693875"/>
                <a:gd name="connsiteX5" fmla="*/ 5813 w 1078176"/>
                <a:gd name="connsiteY5" fmla="*/ 524708 h 69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8176" h="693875">
                  <a:moveTo>
                    <a:pt x="5813" y="524708"/>
                  </a:moveTo>
                  <a:cubicBezTo>
                    <a:pt x="-43878" y="344891"/>
                    <a:pt x="238406" y="373252"/>
                    <a:pt x="341511" y="286458"/>
                  </a:cubicBezTo>
                  <a:cubicBezTo>
                    <a:pt x="444616" y="199664"/>
                    <a:pt x="374923" y="36877"/>
                    <a:pt x="624444" y="3943"/>
                  </a:cubicBezTo>
                  <a:cubicBezTo>
                    <a:pt x="873965" y="-28991"/>
                    <a:pt x="1078176" y="149794"/>
                    <a:pt x="1078176" y="338258"/>
                  </a:cubicBezTo>
                  <a:cubicBezTo>
                    <a:pt x="1078176" y="526722"/>
                    <a:pt x="879216" y="648427"/>
                    <a:pt x="700489" y="679502"/>
                  </a:cubicBezTo>
                  <a:cubicBezTo>
                    <a:pt x="521762" y="710577"/>
                    <a:pt x="55504" y="704525"/>
                    <a:pt x="5813" y="524708"/>
                  </a:cubicBezTo>
                  <a:close/>
                </a:path>
              </a:pathLst>
            </a:custGeom>
            <a:solidFill>
              <a:srgbClr val="774B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11"/>
            <p:cNvSpPr/>
            <p:nvPr/>
          </p:nvSpPr>
          <p:spPr>
            <a:xfrm>
              <a:off x="-304801" y="4638566"/>
              <a:ext cx="471639" cy="370439"/>
            </a:xfrm>
            <a:custGeom>
              <a:avLst/>
              <a:gdLst>
                <a:gd name="connsiteX0" fmla="*/ 0 w 354750"/>
                <a:gd name="connsiteY0" fmla="*/ 177375 h 354750"/>
                <a:gd name="connsiteX1" fmla="*/ 177375 w 354750"/>
                <a:gd name="connsiteY1" fmla="*/ 0 h 354750"/>
                <a:gd name="connsiteX2" fmla="*/ 354750 w 354750"/>
                <a:gd name="connsiteY2" fmla="*/ 177375 h 354750"/>
                <a:gd name="connsiteX3" fmla="*/ 177375 w 354750"/>
                <a:gd name="connsiteY3" fmla="*/ 354750 h 354750"/>
                <a:gd name="connsiteX4" fmla="*/ 0 w 354750"/>
                <a:gd name="connsiteY4" fmla="*/ 177375 h 354750"/>
                <a:gd name="connsiteX0" fmla="*/ 0 w 442857"/>
                <a:gd name="connsiteY0" fmla="*/ 177375 h 354750"/>
                <a:gd name="connsiteX1" fmla="*/ 177375 w 442857"/>
                <a:gd name="connsiteY1" fmla="*/ 0 h 354750"/>
                <a:gd name="connsiteX2" fmla="*/ 442857 w 442857"/>
                <a:gd name="connsiteY2" fmla="*/ 177375 h 354750"/>
                <a:gd name="connsiteX3" fmla="*/ 177375 w 442857"/>
                <a:gd name="connsiteY3" fmla="*/ 354750 h 354750"/>
                <a:gd name="connsiteX4" fmla="*/ 0 w 442857"/>
                <a:gd name="connsiteY4" fmla="*/ 177375 h 354750"/>
                <a:gd name="connsiteX0" fmla="*/ 27195 w 470052"/>
                <a:gd name="connsiteY0" fmla="*/ 177375 h 415682"/>
                <a:gd name="connsiteX1" fmla="*/ 204570 w 470052"/>
                <a:gd name="connsiteY1" fmla="*/ 0 h 415682"/>
                <a:gd name="connsiteX2" fmla="*/ 470052 w 470052"/>
                <a:gd name="connsiteY2" fmla="*/ 177375 h 415682"/>
                <a:gd name="connsiteX3" fmla="*/ 204570 w 470052"/>
                <a:gd name="connsiteY3" fmla="*/ 354750 h 415682"/>
                <a:gd name="connsiteX4" fmla="*/ 18896 w 470052"/>
                <a:gd name="connsiteY4" fmla="*/ 405792 h 415682"/>
                <a:gd name="connsiteX5" fmla="*/ 27195 w 470052"/>
                <a:gd name="connsiteY5" fmla="*/ 177375 h 415682"/>
                <a:gd name="connsiteX0" fmla="*/ 28782 w 471639"/>
                <a:gd name="connsiteY0" fmla="*/ 132132 h 370439"/>
                <a:gd name="connsiteX1" fmla="*/ 234732 w 471639"/>
                <a:gd name="connsiteY1" fmla="*/ 0 h 370439"/>
                <a:gd name="connsiteX2" fmla="*/ 471639 w 471639"/>
                <a:gd name="connsiteY2" fmla="*/ 132132 h 370439"/>
                <a:gd name="connsiteX3" fmla="*/ 206157 w 471639"/>
                <a:gd name="connsiteY3" fmla="*/ 309507 h 370439"/>
                <a:gd name="connsiteX4" fmla="*/ 20483 w 471639"/>
                <a:gd name="connsiteY4" fmla="*/ 360549 h 370439"/>
                <a:gd name="connsiteX5" fmla="*/ 28782 w 471639"/>
                <a:gd name="connsiteY5" fmla="*/ 132132 h 370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1639" h="370439">
                  <a:moveTo>
                    <a:pt x="28782" y="132132"/>
                  </a:moveTo>
                  <a:cubicBezTo>
                    <a:pt x="64490" y="72041"/>
                    <a:pt x="160923" y="0"/>
                    <a:pt x="234732" y="0"/>
                  </a:cubicBezTo>
                  <a:cubicBezTo>
                    <a:pt x="308541" y="0"/>
                    <a:pt x="471639" y="34170"/>
                    <a:pt x="471639" y="132132"/>
                  </a:cubicBezTo>
                  <a:cubicBezTo>
                    <a:pt x="471639" y="230094"/>
                    <a:pt x="281350" y="271438"/>
                    <a:pt x="206157" y="309507"/>
                  </a:cubicBezTo>
                  <a:cubicBezTo>
                    <a:pt x="130964" y="347576"/>
                    <a:pt x="50045" y="390111"/>
                    <a:pt x="20483" y="360549"/>
                  </a:cubicBezTo>
                  <a:cubicBezTo>
                    <a:pt x="-9079" y="330987"/>
                    <a:pt x="-6926" y="192224"/>
                    <a:pt x="28782" y="132132"/>
                  </a:cubicBezTo>
                  <a:close/>
                </a:path>
              </a:pathLst>
            </a:custGeom>
            <a:solidFill>
              <a:srgbClr val="774B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11"/>
            <p:cNvSpPr/>
            <p:nvPr/>
          </p:nvSpPr>
          <p:spPr>
            <a:xfrm rot="3666412">
              <a:off x="942329" y="4577714"/>
              <a:ext cx="471639" cy="370439"/>
            </a:xfrm>
            <a:custGeom>
              <a:avLst/>
              <a:gdLst>
                <a:gd name="connsiteX0" fmla="*/ 0 w 354750"/>
                <a:gd name="connsiteY0" fmla="*/ 177375 h 354750"/>
                <a:gd name="connsiteX1" fmla="*/ 177375 w 354750"/>
                <a:gd name="connsiteY1" fmla="*/ 0 h 354750"/>
                <a:gd name="connsiteX2" fmla="*/ 354750 w 354750"/>
                <a:gd name="connsiteY2" fmla="*/ 177375 h 354750"/>
                <a:gd name="connsiteX3" fmla="*/ 177375 w 354750"/>
                <a:gd name="connsiteY3" fmla="*/ 354750 h 354750"/>
                <a:gd name="connsiteX4" fmla="*/ 0 w 354750"/>
                <a:gd name="connsiteY4" fmla="*/ 177375 h 354750"/>
                <a:gd name="connsiteX0" fmla="*/ 0 w 442857"/>
                <a:gd name="connsiteY0" fmla="*/ 177375 h 354750"/>
                <a:gd name="connsiteX1" fmla="*/ 177375 w 442857"/>
                <a:gd name="connsiteY1" fmla="*/ 0 h 354750"/>
                <a:gd name="connsiteX2" fmla="*/ 442857 w 442857"/>
                <a:gd name="connsiteY2" fmla="*/ 177375 h 354750"/>
                <a:gd name="connsiteX3" fmla="*/ 177375 w 442857"/>
                <a:gd name="connsiteY3" fmla="*/ 354750 h 354750"/>
                <a:gd name="connsiteX4" fmla="*/ 0 w 442857"/>
                <a:gd name="connsiteY4" fmla="*/ 177375 h 354750"/>
                <a:gd name="connsiteX0" fmla="*/ 27195 w 470052"/>
                <a:gd name="connsiteY0" fmla="*/ 177375 h 415682"/>
                <a:gd name="connsiteX1" fmla="*/ 204570 w 470052"/>
                <a:gd name="connsiteY1" fmla="*/ 0 h 415682"/>
                <a:gd name="connsiteX2" fmla="*/ 470052 w 470052"/>
                <a:gd name="connsiteY2" fmla="*/ 177375 h 415682"/>
                <a:gd name="connsiteX3" fmla="*/ 204570 w 470052"/>
                <a:gd name="connsiteY3" fmla="*/ 354750 h 415682"/>
                <a:gd name="connsiteX4" fmla="*/ 18896 w 470052"/>
                <a:gd name="connsiteY4" fmla="*/ 405792 h 415682"/>
                <a:gd name="connsiteX5" fmla="*/ 27195 w 470052"/>
                <a:gd name="connsiteY5" fmla="*/ 177375 h 415682"/>
                <a:gd name="connsiteX0" fmla="*/ 28782 w 471639"/>
                <a:gd name="connsiteY0" fmla="*/ 132132 h 370439"/>
                <a:gd name="connsiteX1" fmla="*/ 234732 w 471639"/>
                <a:gd name="connsiteY1" fmla="*/ 0 h 370439"/>
                <a:gd name="connsiteX2" fmla="*/ 471639 w 471639"/>
                <a:gd name="connsiteY2" fmla="*/ 132132 h 370439"/>
                <a:gd name="connsiteX3" fmla="*/ 206157 w 471639"/>
                <a:gd name="connsiteY3" fmla="*/ 309507 h 370439"/>
                <a:gd name="connsiteX4" fmla="*/ 20483 w 471639"/>
                <a:gd name="connsiteY4" fmla="*/ 360549 h 370439"/>
                <a:gd name="connsiteX5" fmla="*/ 28782 w 471639"/>
                <a:gd name="connsiteY5" fmla="*/ 132132 h 370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1639" h="370439">
                  <a:moveTo>
                    <a:pt x="28782" y="132132"/>
                  </a:moveTo>
                  <a:cubicBezTo>
                    <a:pt x="64490" y="72041"/>
                    <a:pt x="160923" y="0"/>
                    <a:pt x="234732" y="0"/>
                  </a:cubicBezTo>
                  <a:cubicBezTo>
                    <a:pt x="308541" y="0"/>
                    <a:pt x="471639" y="34170"/>
                    <a:pt x="471639" y="132132"/>
                  </a:cubicBezTo>
                  <a:cubicBezTo>
                    <a:pt x="471639" y="230094"/>
                    <a:pt x="281350" y="271438"/>
                    <a:pt x="206157" y="309507"/>
                  </a:cubicBezTo>
                  <a:cubicBezTo>
                    <a:pt x="130964" y="347576"/>
                    <a:pt x="50045" y="390111"/>
                    <a:pt x="20483" y="360549"/>
                  </a:cubicBezTo>
                  <a:cubicBezTo>
                    <a:pt x="-9079" y="330987"/>
                    <a:pt x="-6926" y="192224"/>
                    <a:pt x="28782" y="132132"/>
                  </a:cubicBezTo>
                  <a:close/>
                </a:path>
              </a:pathLst>
            </a:custGeom>
            <a:solidFill>
              <a:srgbClr val="C39C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11"/>
            <p:cNvSpPr/>
            <p:nvPr/>
          </p:nvSpPr>
          <p:spPr>
            <a:xfrm rot="3587463">
              <a:off x="1071187" y="6241008"/>
              <a:ext cx="374646" cy="581767"/>
            </a:xfrm>
            <a:custGeom>
              <a:avLst/>
              <a:gdLst>
                <a:gd name="connsiteX0" fmla="*/ 0 w 354750"/>
                <a:gd name="connsiteY0" fmla="*/ 177375 h 354750"/>
                <a:gd name="connsiteX1" fmla="*/ 177375 w 354750"/>
                <a:gd name="connsiteY1" fmla="*/ 0 h 354750"/>
                <a:gd name="connsiteX2" fmla="*/ 354750 w 354750"/>
                <a:gd name="connsiteY2" fmla="*/ 177375 h 354750"/>
                <a:gd name="connsiteX3" fmla="*/ 177375 w 354750"/>
                <a:gd name="connsiteY3" fmla="*/ 354750 h 354750"/>
                <a:gd name="connsiteX4" fmla="*/ 0 w 354750"/>
                <a:gd name="connsiteY4" fmla="*/ 177375 h 354750"/>
                <a:gd name="connsiteX0" fmla="*/ 0 w 442857"/>
                <a:gd name="connsiteY0" fmla="*/ 177375 h 354750"/>
                <a:gd name="connsiteX1" fmla="*/ 177375 w 442857"/>
                <a:gd name="connsiteY1" fmla="*/ 0 h 354750"/>
                <a:gd name="connsiteX2" fmla="*/ 442857 w 442857"/>
                <a:gd name="connsiteY2" fmla="*/ 177375 h 354750"/>
                <a:gd name="connsiteX3" fmla="*/ 177375 w 442857"/>
                <a:gd name="connsiteY3" fmla="*/ 354750 h 354750"/>
                <a:gd name="connsiteX4" fmla="*/ 0 w 442857"/>
                <a:gd name="connsiteY4" fmla="*/ 177375 h 354750"/>
                <a:gd name="connsiteX0" fmla="*/ 27195 w 470052"/>
                <a:gd name="connsiteY0" fmla="*/ 177375 h 415682"/>
                <a:gd name="connsiteX1" fmla="*/ 204570 w 470052"/>
                <a:gd name="connsiteY1" fmla="*/ 0 h 415682"/>
                <a:gd name="connsiteX2" fmla="*/ 470052 w 470052"/>
                <a:gd name="connsiteY2" fmla="*/ 177375 h 415682"/>
                <a:gd name="connsiteX3" fmla="*/ 204570 w 470052"/>
                <a:gd name="connsiteY3" fmla="*/ 354750 h 415682"/>
                <a:gd name="connsiteX4" fmla="*/ 18896 w 470052"/>
                <a:gd name="connsiteY4" fmla="*/ 405792 h 415682"/>
                <a:gd name="connsiteX5" fmla="*/ 27195 w 470052"/>
                <a:gd name="connsiteY5" fmla="*/ 177375 h 415682"/>
                <a:gd name="connsiteX0" fmla="*/ 28782 w 471639"/>
                <a:gd name="connsiteY0" fmla="*/ 132132 h 370439"/>
                <a:gd name="connsiteX1" fmla="*/ 234732 w 471639"/>
                <a:gd name="connsiteY1" fmla="*/ 0 h 370439"/>
                <a:gd name="connsiteX2" fmla="*/ 471639 w 471639"/>
                <a:gd name="connsiteY2" fmla="*/ 132132 h 370439"/>
                <a:gd name="connsiteX3" fmla="*/ 206157 w 471639"/>
                <a:gd name="connsiteY3" fmla="*/ 309507 h 370439"/>
                <a:gd name="connsiteX4" fmla="*/ 20483 w 471639"/>
                <a:gd name="connsiteY4" fmla="*/ 360549 h 370439"/>
                <a:gd name="connsiteX5" fmla="*/ 28782 w 471639"/>
                <a:gd name="connsiteY5" fmla="*/ 132132 h 370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1639" h="370439">
                  <a:moveTo>
                    <a:pt x="28782" y="132132"/>
                  </a:moveTo>
                  <a:cubicBezTo>
                    <a:pt x="64490" y="72041"/>
                    <a:pt x="160923" y="0"/>
                    <a:pt x="234732" y="0"/>
                  </a:cubicBezTo>
                  <a:cubicBezTo>
                    <a:pt x="308541" y="0"/>
                    <a:pt x="471639" y="34170"/>
                    <a:pt x="471639" y="132132"/>
                  </a:cubicBezTo>
                  <a:cubicBezTo>
                    <a:pt x="471639" y="230094"/>
                    <a:pt x="281350" y="271438"/>
                    <a:pt x="206157" y="309507"/>
                  </a:cubicBezTo>
                  <a:cubicBezTo>
                    <a:pt x="130964" y="347576"/>
                    <a:pt x="50045" y="390111"/>
                    <a:pt x="20483" y="360549"/>
                  </a:cubicBezTo>
                  <a:cubicBezTo>
                    <a:pt x="-9079" y="330987"/>
                    <a:pt x="-6926" y="192224"/>
                    <a:pt x="28782" y="132132"/>
                  </a:cubicBezTo>
                  <a:close/>
                </a:path>
              </a:pathLst>
            </a:custGeom>
            <a:solidFill>
              <a:srgbClr val="C39C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자유형 96"/>
            <p:cNvSpPr/>
            <p:nvPr/>
          </p:nvSpPr>
          <p:spPr>
            <a:xfrm>
              <a:off x="1421723" y="4591850"/>
              <a:ext cx="133406" cy="613321"/>
            </a:xfrm>
            <a:custGeom>
              <a:avLst/>
              <a:gdLst>
                <a:gd name="connsiteX0" fmla="*/ 133406 w 133406"/>
                <a:gd name="connsiteY0" fmla="*/ 0 h 613321"/>
                <a:gd name="connsiteX1" fmla="*/ 133406 w 133406"/>
                <a:gd name="connsiteY1" fmla="*/ 613321 h 613321"/>
                <a:gd name="connsiteX2" fmla="*/ 97862 w 133406"/>
                <a:gd name="connsiteY2" fmla="*/ 604183 h 613321"/>
                <a:gd name="connsiteX3" fmla="*/ 20071 w 133406"/>
                <a:gd name="connsiteY3" fmla="*/ 254395 h 613321"/>
                <a:gd name="connsiteX4" fmla="*/ 27133 w 133406"/>
                <a:gd name="connsiteY4" fmla="*/ 58250 h 613321"/>
                <a:gd name="connsiteX5" fmla="*/ 72755 w 133406"/>
                <a:gd name="connsiteY5" fmla="*/ 25595 h 613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406" h="613321">
                  <a:moveTo>
                    <a:pt x="133406" y="0"/>
                  </a:moveTo>
                  <a:lnTo>
                    <a:pt x="133406" y="613321"/>
                  </a:lnTo>
                  <a:lnTo>
                    <a:pt x="97862" y="604183"/>
                  </a:lnTo>
                  <a:cubicBezTo>
                    <a:pt x="9213" y="551507"/>
                    <a:pt x="37035" y="335720"/>
                    <a:pt x="20071" y="254395"/>
                  </a:cubicBezTo>
                  <a:cubicBezTo>
                    <a:pt x="684" y="161453"/>
                    <a:pt x="-16053" y="101436"/>
                    <a:pt x="27133" y="58250"/>
                  </a:cubicBezTo>
                  <a:cubicBezTo>
                    <a:pt x="37930" y="47454"/>
                    <a:pt x="53756" y="36077"/>
                    <a:pt x="72755" y="25595"/>
                  </a:cubicBezTo>
                  <a:close/>
                </a:path>
              </a:pathLst>
            </a:custGeom>
            <a:solidFill>
              <a:srgbClr val="C39C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6" name="타원 15"/>
            <p:cNvSpPr/>
            <p:nvPr/>
          </p:nvSpPr>
          <p:spPr>
            <a:xfrm rot="638367">
              <a:off x="1014958" y="4969255"/>
              <a:ext cx="400338" cy="416452"/>
            </a:xfrm>
            <a:custGeom>
              <a:avLst/>
              <a:gdLst>
                <a:gd name="connsiteX0" fmla="*/ 0 w 440464"/>
                <a:gd name="connsiteY0" fmla="*/ 220232 h 440464"/>
                <a:gd name="connsiteX1" fmla="*/ 220232 w 440464"/>
                <a:gd name="connsiteY1" fmla="*/ 0 h 440464"/>
                <a:gd name="connsiteX2" fmla="*/ 440464 w 440464"/>
                <a:gd name="connsiteY2" fmla="*/ 220232 h 440464"/>
                <a:gd name="connsiteX3" fmla="*/ 220232 w 440464"/>
                <a:gd name="connsiteY3" fmla="*/ 440464 h 440464"/>
                <a:gd name="connsiteX4" fmla="*/ 0 w 440464"/>
                <a:gd name="connsiteY4" fmla="*/ 220232 h 440464"/>
                <a:gd name="connsiteX0" fmla="*/ 3765 w 444229"/>
                <a:gd name="connsiteY0" fmla="*/ 280559 h 500791"/>
                <a:gd name="connsiteX1" fmla="*/ 94969 w 444229"/>
                <a:gd name="connsiteY1" fmla="*/ 14771 h 500791"/>
                <a:gd name="connsiteX2" fmla="*/ 223997 w 444229"/>
                <a:gd name="connsiteY2" fmla="*/ 60327 h 500791"/>
                <a:gd name="connsiteX3" fmla="*/ 444229 w 444229"/>
                <a:gd name="connsiteY3" fmla="*/ 280559 h 500791"/>
                <a:gd name="connsiteX4" fmla="*/ 223997 w 444229"/>
                <a:gd name="connsiteY4" fmla="*/ 500791 h 500791"/>
                <a:gd name="connsiteX5" fmla="*/ 3765 w 444229"/>
                <a:gd name="connsiteY5" fmla="*/ 280559 h 500791"/>
                <a:gd name="connsiteX0" fmla="*/ 3976 w 444440"/>
                <a:gd name="connsiteY0" fmla="*/ 292784 h 513016"/>
                <a:gd name="connsiteX1" fmla="*/ 92799 w 444440"/>
                <a:gd name="connsiteY1" fmla="*/ 12709 h 513016"/>
                <a:gd name="connsiteX2" fmla="*/ 224208 w 444440"/>
                <a:gd name="connsiteY2" fmla="*/ 72552 h 513016"/>
                <a:gd name="connsiteX3" fmla="*/ 444440 w 444440"/>
                <a:gd name="connsiteY3" fmla="*/ 292784 h 513016"/>
                <a:gd name="connsiteX4" fmla="*/ 224208 w 444440"/>
                <a:gd name="connsiteY4" fmla="*/ 513016 h 513016"/>
                <a:gd name="connsiteX5" fmla="*/ 3976 w 444440"/>
                <a:gd name="connsiteY5" fmla="*/ 292784 h 513016"/>
                <a:gd name="connsiteX0" fmla="*/ 3976 w 444440"/>
                <a:gd name="connsiteY0" fmla="*/ 263604 h 483836"/>
                <a:gd name="connsiteX1" fmla="*/ 92799 w 444440"/>
                <a:gd name="connsiteY1" fmla="*/ 19247 h 483836"/>
                <a:gd name="connsiteX2" fmla="*/ 224208 w 444440"/>
                <a:gd name="connsiteY2" fmla="*/ 43372 h 483836"/>
                <a:gd name="connsiteX3" fmla="*/ 444440 w 444440"/>
                <a:gd name="connsiteY3" fmla="*/ 263604 h 483836"/>
                <a:gd name="connsiteX4" fmla="*/ 224208 w 444440"/>
                <a:gd name="connsiteY4" fmla="*/ 483836 h 483836"/>
                <a:gd name="connsiteX5" fmla="*/ 3976 w 444440"/>
                <a:gd name="connsiteY5" fmla="*/ 263604 h 483836"/>
                <a:gd name="connsiteX0" fmla="*/ 3976 w 452247"/>
                <a:gd name="connsiteY0" fmla="*/ 257022 h 477254"/>
                <a:gd name="connsiteX1" fmla="*/ 92799 w 452247"/>
                <a:gd name="connsiteY1" fmla="*/ 12665 h 477254"/>
                <a:gd name="connsiteX2" fmla="*/ 224208 w 452247"/>
                <a:gd name="connsiteY2" fmla="*/ 36790 h 477254"/>
                <a:gd name="connsiteX3" fmla="*/ 404743 w 452247"/>
                <a:gd name="connsiteY3" fmla="*/ 53147 h 477254"/>
                <a:gd name="connsiteX4" fmla="*/ 444440 w 452247"/>
                <a:gd name="connsiteY4" fmla="*/ 257022 h 477254"/>
                <a:gd name="connsiteX5" fmla="*/ 224208 w 452247"/>
                <a:gd name="connsiteY5" fmla="*/ 477254 h 477254"/>
                <a:gd name="connsiteX6" fmla="*/ 3976 w 452247"/>
                <a:gd name="connsiteY6" fmla="*/ 257022 h 477254"/>
                <a:gd name="connsiteX0" fmla="*/ 3976 w 452247"/>
                <a:gd name="connsiteY0" fmla="*/ 251136 h 471368"/>
                <a:gd name="connsiteX1" fmla="*/ 92799 w 452247"/>
                <a:gd name="connsiteY1" fmla="*/ 6779 h 471368"/>
                <a:gd name="connsiteX2" fmla="*/ 224208 w 452247"/>
                <a:gd name="connsiteY2" fmla="*/ 30904 h 471368"/>
                <a:gd name="connsiteX3" fmla="*/ 404743 w 452247"/>
                <a:gd name="connsiteY3" fmla="*/ 47261 h 471368"/>
                <a:gd name="connsiteX4" fmla="*/ 444440 w 452247"/>
                <a:gd name="connsiteY4" fmla="*/ 251136 h 471368"/>
                <a:gd name="connsiteX5" fmla="*/ 224208 w 452247"/>
                <a:gd name="connsiteY5" fmla="*/ 471368 h 471368"/>
                <a:gd name="connsiteX6" fmla="*/ 3976 w 452247"/>
                <a:gd name="connsiteY6" fmla="*/ 251136 h 471368"/>
                <a:gd name="connsiteX0" fmla="*/ 3976 w 452247"/>
                <a:gd name="connsiteY0" fmla="*/ 250218 h 470450"/>
                <a:gd name="connsiteX1" fmla="*/ 92799 w 452247"/>
                <a:gd name="connsiteY1" fmla="*/ 5861 h 470450"/>
                <a:gd name="connsiteX2" fmla="*/ 224208 w 452247"/>
                <a:gd name="connsiteY2" fmla="*/ 29986 h 470450"/>
                <a:gd name="connsiteX3" fmla="*/ 404743 w 452247"/>
                <a:gd name="connsiteY3" fmla="*/ 46343 h 470450"/>
                <a:gd name="connsiteX4" fmla="*/ 444440 w 452247"/>
                <a:gd name="connsiteY4" fmla="*/ 250218 h 470450"/>
                <a:gd name="connsiteX5" fmla="*/ 224208 w 452247"/>
                <a:gd name="connsiteY5" fmla="*/ 470450 h 470450"/>
                <a:gd name="connsiteX6" fmla="*/ 3976 w 452247"/>
                <a:gd name="connsiteY6" fmla="*/ 250218 h 470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2247" h="470450">
                  <a:moveTo>
                    <a:pt x="3976" y="250218"/>
                  </a:moveTo>
                  <a:cubicBezTo>
                    <a:pt x="-17925" y="172787"/>
                    <a:pt x="56094" y="42566"/>
                    <a:pt x="92799" y="5861"/>
                  </a:cubicBezTo>
                  <a:cubicBezTo>
                    <a:pt x="193798" y="-16556"/>
                    <a:pt x="157929" y="32764"/>
                    <a:pt x="224208" y="29986"/>
                  </a:cubicBezTo>
                  <a:cubicBezTo>
                    <a:pt x="290487" y="27208"/>
                    <a:pt x="368038" y="9638"/>
                    <a:pt x="404743" y="46343"/>
                  </a:cubicBezTo>
                  <a:cubicBezTo>
                    <a:pt x="441448" y="83048"/>
                    <a:pt x="465401" y="189852"/>
                    <a:pt x="444440" y="250218"/>
                  </a:cubicBezTo>
                  <a:cubicBezTo>
                    <a:pt x="423479" y="310584"/>
                    <a:pt x="345839" y="470450"/>
                    <a:pt x="224208" y="470450"/>
                  </a:cubicBezTo>
                  <a:cubicBezTo>
                    <a:pt x="102577" y="470450"/>
                    <a:pt x="25877" y="327649"/>
                    <a:pt x="3976" y="250218"/>
                  </a:cubicBezTo>
                  <a:close/>
                </a:path>
              </a:pathLst>
            </a:custGeom>
            <a:solidFill>
              <a:srgbClr val="8D6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7"/>
            <p:cNvSpPr/>
            <p:nvPr/>
          </p:nvSpPr>
          <p:spPr>
            <a:xfrm flipH="1">
              <a:off x="-290820" y="5414838"/>
              <a:ext cx="791617" cy="718130"/>
            </a:xfrm>
            <a:custGeom>
              <a:avLst/>
              <a:gdLst>
                <a:gd name="connsiteX0" fmla="*/ 0 w 755374"/>
                <a:gd name="connsiteY0" fmla="*/ 341244 h 682487"/>
                <a:gd name="connsiteX1" fmla="*/ 377687 w 755374"/>
                <a:gd name="connsiteY1" fmla="*/ 0 h 682487"/>
                <a:gd name="connsiteX2" fmla="*/ 755374 w 755374"/>
                <a:gd name="connsiteY2" fmla="*/ 341244 h 682487"/>
                <a:gd name="connsiteX3" fmla="*/ 377687 w 755374"/>
                <a:gd name="connsiteY3" fmla="*/ 682488 h 682487"/>
                <a:gd name="connsiteX4" fmla="*/ 0 w 755374"/>
                <a:gd name="connsiteY4" fmla="*/ 341244 h 682487"/>
                <a:gd name="connsiteX0" fmla="*/ 97 w 755568"/>
                <a:gd name="connsiteY0" fmla="*/ 395107 h 736351"/>
                <a:gd name="connsiteX1" fmla="*/ 377784 w 755568"/>
                <a:gd name="connsiteY1" fmla="*/ 53863 h 736351"/>
                <a:gd name="connsiteX2" fmla="*/ 755471 w 755568"/>
                <a:gd name="connsiteY2" fmla="*/ 395107 h 736351"/>
                <a:gd name="connsiteX3" fmla="*/ 377784 w 755568"/>
                <a:gd name="connsiteY3" fmla="*/ 736351 h 736351"/>
                <a:gd name="connsiteX4" fmla="*/ 97 w 755568"/>
                <a:gd name="connsiteY4" fmla="*/ 395107 h 736351"/>
                <a:gd name="connsiteX0" fmla="*/ 0 w 874643"/>
                <a:gd name="connsiteY0" fmla="*/ 354520 h 682537"/>
                <a:gd name="connsiteX1" fmla="*/ 496956 w 874643"/>
                <a:gd name="connsiteY1" fmla="*/ 24 h 682537"/>
                <a:gd name="connsiteX2" fmla="*/ 874643 w 874643"/>
                <a:gd name="connsiteY2" fmla="*/ 341268 h 682537"/>
                <a:gd name="connsiteX3" fmla="*/ 496956 w 874643"/>
                <a:gd name="connsiteY3" fmla="*/ 682512 h 682537"/>
                <a:gd name="connsiteX4" fmla="*/ 0 w 874643"/>
                <a:gd name="connsiteY4" fmla="*/ 354520 h 682537"/>
                <a:gd name="connsiteX0" fmla="*/ 0 w 1072363"/>
                <a:gd name="connsiteY0" fmla="*/ 531147 h 701833"/>
                <a:gd name="connsiteX1" fmla="*/ 694676 w 1072363"/>
                <a:gd name="connsiteY1" fmla="*/ 3453 h 701833"/>
                <a:gd name="connsiteX2" fmla="*/ 1072363 w 1072363"/>
                <a:gd name="connsiteY2" fmla="*/ 344697 h 701833"/>
                <a:gd name="connsiteX3" fmla="*/ 694676 w 1072363"/>
                <a:gd name="connsiteY3" fmla="*/ 685941 h 701833"/>
                <a:gd name="connsiteX4" fmla="*/ 0 w 1072363"/>
                <a:gd name="connsiteY4" fmla="*/ 531147 h 701833"/>
                <a:gd name="connsiteX0" fmla="*/ 260 w 1072623"/>
                <a:gd name="connsiteY0" fmla="*/ 524333 h 686298"/>
                <a:gd name="connsiteX1" fmla="*/ 618891 w 1072623"/>
                <a:gd name="connsiteY1" fmla="*/ 3568 h 686298"/>
                <a:gd name="connsiteX2" fmla="*/ 1072623 w 1072623"/>
                <a:gd name="connsiteY2" fmla="*/ 337883 h 686298"/>
                <a:gd name="connsiteX3" fmla="*/ 694936 w 1072623"/>
                <a:gd name="connsiteY3" fmla="*/ 679127 h 686298"/>
                <a:gd name="connsiteX4" fmla="*/ 260 w 1072623"/>
                <a:gd name="connsiteY4" fmla="*/ 524333 h 686298"/>
                <a:gd name="connsiteX0" fmla="*/ 7991 w 1080354"/>
                <a:gd name="connsiteY0" fmla="*/ 521031 h 680858"/>
                <a:gd name="connsiteX1" fmla="*/ 343689 w 1080354"/>
                <a:gd name="connsiteY1" fmla="*/ 282781 h 680858"/>
                <a:gd name="connsiteX2" fmla="*/ 626622 w 1080354"/>
                <a:gd name="connsiteY2" fmla="*/ 266 h 680858"/>
                <a:gd name="connsiteX3" fmla="*/ 1080354 w 1080354"/>
                <a:gd name="connsiteY3" fmla="*/ 334581 h 680858"/>
                <a:gd name="connsiteX4" fmla="*/ 702667 w 1080354"/>
                <a:gd name="connsiteY4" fmla="*/ 675825 h 680858"/>
                <a:gd name="connsiteX5" fmla="*/ 7991 w 1080354"/>
                <a:gd name="connsiteY5" fmla="*/ 521031 h 680858"/>
                <a:gd name="connsiteX0" fmla="*/ 5813 w 1078176"/>
                <a:gd name="connsiteY0" fmla="*/ 521031 h 690198"/>
                <a:gd name="connsiteX1" fmla="*/ 341511 w 1078176"/>
                <a:gd name="connsiteY1" fmla="*/ 282781 h 690198"/>
                <a:gd name="connsiteX2" fmla="*/ 624444 w 1078176"/>
                <a:gd name="connsiteY2" fmla="*/ 266 h 690198"/>
                <a:gd name="connsiteX3" fmla="*/ 1078176 w 1078176"/>
                <a:gd name="connsiteY3" fmla="*/ 334581 h 690198"/>
                <a:gd name="connsiteX4" fmla="*/ 700489 w 1078176"/>
                <a:gd name="connsiteY4" fmla="*/ 675825 h 690198"/>
                <a:gd name="connsiteX5" fmla="*/ 5813 w 1078176"/>
                <a:gd name="connsiteY5" fmla="*/ 521031 h 690198"/>
                <a:gd name="connsiteX0" fmla="*/ 5813 w 1078176"/>
                <a:gd name="connsiteY0" fmla="*/ 524708 h 693875"/>
                <a:gd name="connsiteX1" fmla="*/ 341511 w 1078176"/>
                <a:gd name="connsiteY1" fmla="*/ 286458 h 693875"/>
                <a:gd name="connsiteX2" fmla="*/ 624444 w 1078176"/>
                <a:gd name="connsiteY2" fmla="*/ 3943 h 693875"/>
                <a:gd name="connsiteX3" fmla="*/ 1078176 w 1078176"/>
                <a:gd name="connsiteY3" fmla="*/ 338258 h 693875"/>
                <a:gd name="connsiteX4" fmla="*/ 700489 w 1078176"/>
                <a:gd name="connsiteY4" fmla="*/ 679502 h 693875"/>
                <a:gd name="connsiteX5" fmla="*/ 5813 w 1078176"/>
                <a:gd name="connsiteY5" fmla="*/ 524708 h 69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8176" h="693875">
                  <a:moveTo>
                    <a:pt x="5813" y="524708"/>
                  </a:moveTo>
                  <a:cubicBezTo>
                    <a:pt x="-43878" y="344891"/>
                    <a:pt x="238406" y="373252"/>
                    <a:pt x="341511" y="286458"/>
                  </a:cubicBezTo>
                  <a:cubicBezTo>
                    <a:pt x="444616" y="199664"/>
                    <a:pt x="374923" y="36877"/>
                    <a:pt x="624444" y="3943"/>
                  </a:cubicBezTo>
                  <a:cubicBezTo>
                    <a:pt x="873965" y="-28991"/>
                    <a:pt x="1078176" y="149794"/>
                    <a:pt x="1078176" y="338258"/>
                  </a:cubicBezTo>
                  <a:cubicBezTo>
                    <a:pt x="1078176" y="526722"/>
                    <a:pt x="879216" y="648427"/>
                    <a:pt x="700489" y="679502"/>
                  </a:cubicBezTo>
                  <a:cubicBezTo>
                    <a:pt x="521762" y="710577"/>
                    <a:pt x="55504" y="704525"/>
                    <a:pt x="5813" y="524708"/>
                  </a:cubicBezTo>
                  <a:close/>
                </a:path>
              </a:pathLst>
            </a:custGeom>
            <a:solidFill>
              <a:srgbClr val="C39C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/>
            <p:cNvSpPr/>
            <p:nvPr/>
          </p:nvSpPr>
          <p:spPr>
            <a:xfrm>
              <a:off x="323276" y="5307059"/>
              <a:ext cx="700441" cy="509928"/>
            </a:xfrm>
            <a:prstGeom prst="ellipse">
              <a:avLst/>
            </a:prstGeom>
            <a:solidFill>
              <a:srgbClr val="C39C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73"/>
            <p:cNvSpPr/>
            <p:nvPr/>
          </p:nvSpPr>
          <p:spPr>
            <a:xfrm>
              <a:off x="498032" y="5913585"/>
              <a:ext cx="445206" cy="336518"/>
            </a:xfrm>
            <a:custGeom>
              <a:avLst/>
              <a:gdLst>
                <a:gd name="connsiteX0" fmla="*/ 0 w 445205"/>
                <a:gd name="connsiteY0" fmla="*/ 162057 h 324114"/>
                <a:gd name="connsiteX1" fmla="*/ 222603 w 445205"/>
                <a:gd name="connsiteY1" fmla="*/ 0 h 324114"/>
                <a:gd name="connsiteX2" fmla="*/ 445206 w 445205"/>
                <a:gd name="connsiteY2" fmla="*/ 162057 h 324114"/>
                <a:gd name="connsiteX3" fmla="*/ 222603 w 445205"/>
                <a:gd name="connsiteY3" fmla="*/ 324114 h 324114"/>
                <a:gd name="connsiteX4" fmla="*/ 0 w 445205"/>
                <a:gd name="connsiteY4" fmla="*/ 162057 h 324114"/>
                <a:gd name="connsiteX0" fmla="*/ 0 w 445206"/>
                <a:gd name="connsiteY0" fmla="*/ 174461 h 336518"/>
                <a:gd name="connsiteX1" fmla="*/ 222603 w 445206"/>
                <a:gd name="connsiteY1" fmla="*/ 12404 h 336518"/>
                <a:gd name="connsiteX2" fmla="*/ 445206 w 445206"/>
                <a:gd name="connsiteY2" fmla="*/ 174461 h 336518"/>
                <a:gd name="connsiteX3" fmla="*/ 222603 w 445206"/>
                <a:gd name="connsiteY3" fmla="*/ 336518 h 336518"/>
                <a:gd name="connsiteX4" fmla="*/ 0 w 445206"/>
                <a:gd name="connsiteY4" fmla="*/ 174461 h 33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5206" h="336518">
                  <a:moveTo>
                    <a:pt x="0" y="174461"/>
                  </a:moveTo>
                  <a:cubicBezTo>
                    <a:pt x="0" y="84959"/>
                    <a:pt x="68707" y="64791"/>
                    <a:pt x="222603" y="12404"/>
                  </a:cubicBezTo>
                  <a:cubicBezTo>
                    <a:pt x="376499" y="-39983"/>
                    <a:pt x="445206" y="84959"/>
                    <a:pt x="445206" y="174461"/>
                  </a:cubicBezTo>
                  <a:cubicBezTo>
                    <a:pt x="445206" y="263963"/>
                    <a:pt x="345543" y="336518"/>
                    <a:pt x="222603" y="336518"/>
                  </a:cubicBezTo>
                  <a:cubicBezTo>
                    <a:pt x="99663" y="336518"/>
                    <a:pt x="0" y="263963"/>
                    <a:pt x="0" y="174461"/>
                  </a:cubicBezTo>
                  <a:close/>
                </a:path>
              </a:pathLst>
            </a:custGeom>
            <a:solidFill>
              <a:srgbClr val="8D6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35"/>
            <p:cNvSpPr/>
            <p:nvPr/>
          </p:nvSpPr>
          <p:spPr>
            <a:xfrm rot="4992019">
              <a:off x="845970" y="5815396"/>
              <a:ext cx="604083" cy="335709"/>
            </a:xfrm>
            <a:custGeom>
              <a:avLst/>
              <a:gdLst>
                <a:gd name="connsiteX0" fmla="*/ 0 w 700441"/>
                <a:gd name="connsiteY0" fmla="*/ 254964 h 509928"/>
                <a:gd name="connsiteX1" fmla="*/ 350221 w 700441"/>
                <a:gd name="connsiteY1" fmla="*/ 0 h 509928"/>
                <a:gd name="connsiteX2" fmla="*/ 700442 w 700441"/>
                <a:gd name="connsiteY2" fmla="*/ 254964 h 509928"/>
                <a:gd name="connsiteX3" fmla="*/ 350221 w 700441"/>
                <a:gd name="connsiteY3" fmla="*/ 509928 h 509928"/>
                <a:gd name="connsiteX4" fmla="*/ 0 w 700441"/>
                <a:gd name="connsiteY4" fmla="*/ 254964 h 509928"/>
                <a:gd name="connsiteX0" fmla="*/ 247 w 700689"/>
                <a:gd name="connsiteY0" fmla="*/ 102856 h 357820"/>
                <a:gd name="connsiteX1" fmla="*/ 395477 w 700689"/>
                <a:gd name="connsiteY1" fmla="*/ 6740 h 357820"/>
                <a:gd name="connsiteX2" fmla="*/ 700689 w 700689"/>
                <a:gd name="connsiteY2" fmla="*/ 102856 h 357820"/>
                <a:gd name="connsiteX3" fmla="*/ 350468 w 700689"/>
                <a:gd name="connsiteY3" fmla="*/ 357820 h 357820"/>
                <a:gd name="connsiteX4" fmla="*/ 247 w 700689"/>
                <a:gd name="connsiteY4" fmla="*/ 102856 h 357820"/>
                <a:gd name="connsiteX0" fmla="*/ 274 w 589476"/>
                <a:gd name="connsiteY0" fmla="*/ 137666 h 360307"/>
                <a:gd name="connsiteX1" fmla="*/ 284264 w 589476"/>
                <a:gd name="connsiteY1" fmla="*/ 9101 h 360307"/>
                <a:gd name="connsiteX2" fmla="*/ 589476 w 589476"/>
                <a:gd name="connsiteY2" fmla="*/ 105217 h 360307"/>
                <a:gd name="connsiteX3" fmla="*/ 239255 w 589476"/>
                <a:gd name="connsiteY3" fmla="*/ 360181 h 360307"/>
                <a:gd name="connsiteX4" fmla="*/ 274 w 589476"/>
                <a:gd name="connsiteY4" fmla="*/ 137666 h 360307"/>
                <a:gd name="connsiteX0" fmla="*/ 113 w 589315"/>
                <a:gd name="connsiteY0" fmla="*/ 137666 h 360362"/>
                <a:gd name="connsiteX1" fmla="*/ 284103 w 589315"/>
                <a:gd name="connsiteY1" fmla="*/ 9101 h 360362"/>
                <a:gd name="connsiteX2" fmla="*/ 589315 w 589315"/>
                <a:gd name="connsiteY2" fmla="*/ 105217 h 360362"/>
                <a:gd name="connsiteX3" fmla="*/ 239094 w 589315"/>
                <a:gd name="connsiteY3" fmla="*/ 360181 h 360362"/>
                <a:gd name="connsiteX4" fmla="*/ 113 w 589315"/>
                <a:gd name="connsiteY4" fmla="*/ 137666 h 360362"/>
                <a:gd name="connsiteX0" fmla="*/ 453 w 589655"/>
                <a:gd name="connsiteY0" fmla="*/ 112913 h 335549"/>
                <a:gd name="connsiteX1" fmla="*/ 298096 w 589655"/>
                <a:gd name="connsiteY1" fmla="*/ 30741 h 335549"/>
                <a:gd name="connsiteX2" fmla="*/ 589655 w 589655"/>
                <a:gd name="connsiteY2" fmla="*/ 80464 h 335549"/>
                <a:gd name="connsiteX3" fmla="*/ 239434 w 589655"/>
                <a:gd name="connsiteY3" fmla="*/ 335428 h 335549"/>
                <a:gd name="connsiteX4" fmla="*/ 453 w 589655"/>
                <a:gd name="connsiteY4" fmla="*/ 112913 h 335549"/>
                <a:gd name="connsiteX0" fmla="*/ 328 w 589530"/>
                <a:gd name="connsiteY0" fmla="*/ 112913 h 335709"/>
                <a:gd name="connsiteX1" fmla="*/ 297971 w 589530"/>
                <a:gd name="connsiteY1" fmla="*/ 30741 h 335709"/>
                <a:gd name="connsiteX2" fmla="*/ 589530 w 589530"/>
                <a:gd name="connsiteY2" fmla="*/ 80464 h 335709"/>
                <a:gd name="connsiteX3" fmla="*/ 239309 w 589530"/>
                <a:gd name="connsiteY3" fmla="*/ 335428 h 335709"/>
                <a:gd name="connsiteX4" fmla="*/ 328 w 589530"/>
                <a:gd name="connsiteY4" fmla="*/ 112913 h 335709"/>
                <a:gd name="connsiteX0" fmla="*/ 328 w 604083"/>
                <a:gd name="connsiteY0" fmla="*/ 112913 h 335709"/>
                <a:gd name="connsiteX1" fmla="*/ 297971 w 604083"/>
                <a:gd name="connsiteY1" fmla="*/ 30741 h 335709"/>
                <a:gd name="connsiteX2" fmla="*/ 589530 w 604083"/>
                <a:gd name="connsiteY2" fmla="*/ 80464 h 335709"/>
                <a:gd name="connsiteX3" fmla="*/ 239309 w 604083"/>
                <a:gd name="connsiteY3" fmla="*/ 335428 h 335709"/>
                <a:gd name="connsiteX4" fmla="*/ 328 w 604083"/>
                <a:gd name="connsiteY4" fmla="*/ 112913 h 335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4083" h="335709">
                  <a:moveTo>
                    <a:pt x="328" y="112913"/>
                  </a:moveTo>
                  <a:cubicBezTo>
                    <a:pt x="-9393" y="-42513"/>
                    <a:pt x="199771" y="36149"/>
                    <a:pt x="297971" y="30741"/>
                  </a:cubicBezTo>
                  <a:cubicBezTo>
                    <a:pt x="396171" y="25333"/>
                    <a:pt x="589530" y="-60349"/>
                    <a:pt x="589530" y="80464"/>
                  </a:cubicBezTo>
                  <a:cubicBezTo>
                    <a:pt x="678096" y="282997"/>
                    <a:pt x="337509" y="330020"/>
                    <a:pt x="239309" y="335428"/>
                  </a:cubicBezTo>
                  <a:cubicBezTo>
                    <a:pt x="141109" y="340836"/>
                    <a:pt x="10049" y="268339"/>
                    <a:pt x="328" y="112913"/>
                  </a:cubicBezTo>
                  <a:close/>
                </a:path>
              </a:pathLst>
            </a:custGeom>
            <a:solidFill>
              <a:srgbClr val="C39C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자유형 97"/>
            <p:cNvSpPr/>
            <p:nvPr/>
          </p:nvSpPr>
          <p:spPr>
            <a:xfrm rot="16200000">
              <a:off x="996367" y="5653526"/>
              <a:ext cx="891711" cy="228019"/>
            </a:xfrm>
            <a:custGeom>
              <a:avLst/>
              <a:gdLst>
                <a:gd name="connsiteX0" fmla="*/ 891711 w 891711"/>
                <a:gd name="connsiteY0" fmla="*/ 228019 h 228019"/>
                <a:gd name="connsiteX1" fmla="*/ 0 w 891711"/>
                <a:gd name="connsiteY1" fmla="*/ 228019 h 228019"/>
                <a:gd name="connsiteX2" fmla="*/ 2014 w 891711"/>
                <a:gd name="connsiteY2" fmla="*/ 221318 h 228019"/>
                <a:gd name="connsiteX3" fmla="*/ 99314 w 891711"/>
                <a:gd name="connsiteY3" fmla="*/ 111386 h 228019"/>
                <a:gd name="connsiteX4" fmla="*/ 426229 w 891711"/>
                <a:gd name="connsiteY4" fmla="*/ 6805 h 228019"/>
                <a:gd name="connsiteX5" fmla="*/ 890767 w 891711"/>
                <a:gd name="connsiteY5" fmla="*/ 223805 h 228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91711" h="228019">
                  <a:moveTo>
                    <a:pt x="891711" y="228019"/>
                  </a:moveTo>
                  <a:lnTo>
                    <a:pt x="0" y="228019"/>
                  </a:lnTo>
                  <a:lnTo>
                    <a:pt x="2014" y="221318"/>
                  </a:lnTo>
                  <a:cubicBezTo>
                    <a:pt x="25006" y="178562"/>
                    <a:pt x="63710" y="141041"/>
                    <a:pt x="99314" y="111386"/>
                  </a:cubicBezTo>
                  <a:cubicBezTo>
                    <a:pt x="170522" y="52077"/>
                    <a:pt x="291804" y="-23168"/>
                    <a:pt x="426229" y="6805"/>
                  </a:cubicBezTo>
                  <a:cubicBezTo>
                    <a:pt x="543851" y="33031"/>
                    <a:pt x="822854" y="80649"/>
                    <a:pt x="890767" y="223805"/>
                  </a:cubicBezTo>
                  <a:close/>
                </a:path>
              </a:pathLst>
            </a:custGeom>
            <a:solidFill>
              <a:srgbClr val="8D6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2" name="타원 11"/>
            <p:cNvSpPr/>
            <p:nvPr/>
          </p:nvSpPr>
          <p:spPr>
            <a:xfrm rot="8325790" flipH="1">
              <a:off x="1316011" y="6694902"/>
              <a:ext cx="185129" cy="257298"/>
            </a:xfrm>
            <a:custGeom>
              <a:avLst/>
              <a:gdLst>
                <a:gd name="connsiteX0" fmla="*/ 0 w 354750"/>
                <a:gd name="connsiteY0" fmla="*/ 177375 h 354750"/>
                <a:gd name="connsiteX1" fmla="*/ 177375 w 354750"/>
                <a:gd name="connsiteY1" fmla="*/ 0 h 354750"/>
                <a:gd name="connsiteX2" fmla="*/ 354750 w 354750"/>
                <a:gd name="connsiteY2" fmla="*/ 177375 h 354750"/>
                <a:gd name="connsiteX3" fmla="*/ 177375 w 354750"/>
                <a:gd name="connsiteY3" fmla="*/ 354750 h 354750"/>
                <a:gd name="connsiteX4" fmla="*/ 0 w 354750"/>
                <a:gd name="connsiteY4" fmla="*/ 177375 h 354750"/>
                <a:gd name="connsiteX0" fmla="*/ 0 w 442857"/>
                <a:gd name="connsiteY0" fmla="*/ 177375 h 354750"/>
                <a:gd name="connsiteX1" fmla="*/ 177375 w 442857"/>
                <a:gd name="connsiteY1" fmla="*/ 0 h 354750"/>
                <a:gd name="connsiteX2" fmla="*/ 442857 w 442857"/>
                <a:gd name="connsiteY2" fmla="*/ 177375 h 354750"/>
                <a:gd name="connsiteX3" fmla="*/ 177375 w 442857"/>
                <a:gd name="connsiteY3" fmla="*/ 354750 h 354750"/>
                <a:gd name="connsiteX4" fmla="*/ 0 w 442857"/>
                <a:gd name="connsiteY4" fmla="*/ 177375 h 354750"/>
                <a:gd name="connsiteX0" fmla="*/ 27195 w 470052"/>
                <a:gd name="connsiteY0" fmla="*/ 177375 h 415682"/>
                <a:gd name="connsiteX1" fmla="*/ 204570 w 470052"/>
                <a:gd name="connsiteY1" fmla="*/ 0 h 415682"/>
                <a:gd name="connsiteX2" fmla="*/ 470052 w 470052"/>
                <a:gd name="connsiteY2" fmla="*/ 177375 h 415682"/>
                <a:gd name="connsiteX3" fmla="*/ 204570 w 470052"/>
                <a:gd name="connsiteY3" fmla="*/ 354750 h 415682"/>
                <a:gd name="connsiteX4" fmla="*/ 18896 w 470052"/>
                <a:gd name="connsiteY4" fmla="*/ 405792 h 415682"/>
                <a:gd name="connsiteX5" fmla="*/ 27195 w 470052"/>
                <a:gd name="connsiteY5" fmla="*/ 177375 h 415682"/>
                <a:gd name="connsiteX0" fmla="*/ 28782 w 471639"/>
                <a:gd name="connsiteY0" fmla="*/ 132132 h 370439"/>
                <a:gd name="connsiteX1" fmla="*/ 234732 w 471639"/>
                <a:gd name="connsiteY1" fmla="*/ 0 h 370439"/>
                <a:gd name="connsiteX2" fmla="*/ 471639 w 471639"/>
                <a:gd name="connsiteY2" fmla="*/ 132132 h 370439"/>
                <a:gd name="connsiteX3" fmla="*/ 206157 w 471639"/>
                <a:gd name="connsiteY3" fmla="*/ 309507 h 370439"/>
                <a:gd name="connsiteX4" fmla="*/ 20483 w 471639"/>
                <a:gd name="connsiteY4" fmla="*/ 360549 h 370439"/>
                <a:gd name="connsiteX5" fmla="*/ 28782 w 471639"/>
                <a:gd name="connsiteY5" fmla="*/ 132132 h 370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1639" h="370439">
                  <a:moveTo>
                    <a:pt x="28782" y="132132"/>
                  </a:moveTo>
                  <a:cubicBezTo>
                    <a:pt x="64490" y="72041"/>
                    <a:pt x="160923" y="0"/>
                    <a:pt x="234732" y="0"/>
                  </a:cubicBezTo>
                  <a:cubicBezTo>
                    <a:pt x="308541" y="0"/>
                    <a:pt x="471639" y="34170"/>
                    <a:pt x="471639" y="132132"/>
                  </a:cubicBezTo>
                  <a:cubicBezTo>
                    <a:pt x="471639" y="230094"/>
                    <a:pt x="281350" y="271438"/>
                    <a:pt x="206157" y="309507"/>
                  </a:cubicBezTo>
                  <a:cubicBezTo>
                    <a:pt x="130964" y="347576"/>
                    <a:pt x="50045" y="390111"/>
                    <a:pt x="20483" y="360549"/>
                  </a:cubicBezTo>
                  <a:cubicBezTo>
                    <a:pt x="-9079" y="330987"/>
                    <a:pt x="-6926" y="192224"/>
                    <a:pt x="28782" y="132132"/>
                  </a:cubicBezTo>
                  <a:close/>
                </a:path>
              </a:pathLst>
            </a:custGeom>
            <a:solidFill>
              <a:srgbClr val="C39C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타원 11"/>
            <p:cNvSpPr/>
            <p:nvPr/>
          </p:nvSpPr>
          <p:spPr>
            <a:xfrm rot="1514725">
              <a:off x="34759" y="6107601"/>
              <a:ext cx="898490" cy="609890"/>
            </a:xfrm>
            <a:custGeom>
              <a:avLst/>
              <a:gdLst>
                <a:gd name="connsiteX0" fmla="*/ 0 w 354750"/>
                <a:gd name="connsiteY0" fmla="*/ 177375 h 354750"/>
                <a:gd name="connsiteX1" fmla="*/ 177375 w 354750"/>
                <a:gd name="connsiteY1" fmla="*/ 0 h 354750"/>
                <a:gd name="connsiteX2" fmla="*/ 354750 w 354750"/>
                <a:gd name="connsiteY2" fmla="*/ 177375 h 354750"/>
                <a:gd name="connsiteX3" fmla="*/ 177375 w 354750"/>
                <a:gd name="connsiteY3" fmla="*/ 354750 h 354750"/>
                <a:gd name="connsiteX4" fmla="*/ 0 w 354750"/>
                <a:gd name="connsiteY4" fmla="*/ 177375 h 354750"/>
                <a:gd name="connsiteX0" fmla="*/ 0 w 442857"/>
                <a:gd name="connsiteY0" fmla="*/ 177375 h 354750"/>
                <a:gd name="connsiteX1" fmla="*/ 177375 w 442857"/>
                <a:gd name="connsiteY1" fmla="*/ 0 h 354750"/>
                <a:gd name="connsiteX2" fmla="*/ 442857 w 442857"/>
                <a:gd name="connsiteY2" fmla="*/ 177375 h 354750"/>
                <a:gd name="connsiteX3" fmla="*/ 177375 w 442857"/>
                <a:gd name="connsiteY3" fmla="*/ 354750 h 354750"/>
                <a:gd name="connsiteX4" fmla="*/ 0 w 442857"/>
                <a:gd name="connsiteY4" fmla="*/ 177375 h 354750"/>
                <a:gd name="connsiteX0" fmla="*/ 27195 w 470052"/>
                <a:gd name="connsiteY0" fmla="*/ 177375 h 415682"/>
                <a:gd name="connsiteX1" fmla="*/ 204570 w 470052"/>
                <a:gd name="connsiteY1" fmla="*/ 0 h 415682"/>
                <a:gd name="connsiteX2" fmla="*/ 470052 w 470052"/>
                <a:gd name="connsiteY2" fmla="*/ 177375 h 415682"/>
                <a:gd name="connsiteX3" fmla="*/ 204570 w 470052"/>
                <a:gd name="connsiteY3" fmla="*/ 354750 h 415682"/>
                <a:gd name="connsiteX4" fmla="*/ 18896 w 470052"/>
                <a:gd name="connsiteY4" fmla="*/ 405792 h 415682"/>
                <a:gd name="connsiteX5" fmla="*/ 27195 w 470052"/>
                <a:gd name="connsiteY5" fmla="*/ 177375 h 415682"/>
                <a:gd name="connsiteX0" fmla="*/ 28782 w 471639"/>
                <a:gd name="connsiteY0" fmla="*/ 132132 h 370439"/>
                <a:gd name="connsiteX1" fmla="*/ 234732 w 471639"/>
                <a:gd name="connsiteY1" fmla="*/ 0 h 370439"/>
                <a:gd name="connsiteX2" fmla="*/ 471639 w 471639"/>
                <a:gd name="connsiteY2" fmla="*/ 132132 h 370439"/>
                <a:gd name="connsiteX3" fmla="*/ 206157 w 471639"/>
                <a:gd name="connsiteY3" fmla="*/ 309507 h 370439"/>
                <a:gd name="connsiteX4" fmla="*/ 20483 w 471639"/>
                <a:gd name="connsiteY4" fmla="*/ 360549 h 370439"/>
                <a:gd name="connsiteX5" fmla="*/ 28782 w 471639"/>
                <a:gd name="connsiteY5" fmla="*/ 132132 h 370439"/>
                <a:gd name="connsiteX0" fmla="*/ 28782 w 695951"/>
                <a:gd name="connsiteY0" fmla="*/ 208122 h 446429"/>
                <a:gd name="connsiteX1" fmla="*/ 234732 w 695951"/>
                <a:gd name="connsiteY1" fmla="*/ 75990 h 446429"/>
                <a:gd name="connsiteX2" fmla="*/ 695951 w 695951"/>
                <a:gd name="connsiteY2" fmla="*/ 40900 h 446429"/>
                <a:gd name="connsiteX3" fmla="*/ 206157 w 695951"/>
                <a:gd name="connsiteY3" fmla="*/ 385497 h 446429"/>
                <a:gd name="connsiteX4" fmla="*/ 20483 w 695951"/>
                <a:gd name="connsiteY4" fmla="*/ 436539 h 446429"/>
                <a:gd name="connsiteX5" fmla="*/ 28782 w 695951"/>
                <a:gd name="connsiteY5" fmla="*/ 208122 h 446429"/>
                <a:gd name="connsiteX0" fmla="*/ 28782 w 699072"/>
                <a:gd name="connsiteY0" fmla="*/ 189189 h 427496"/>
                <a:gd name="connsiteX1" fmla="*/ 234732 w 699072"/>
                <a:gd name="connsiteY1" fmla="*/ 57057 h 427496"/>
                <a:gd name="connsiteX2" fmla="*/ 407146 w 699072"/>
                <a:gd name="connsiteY2" fmla="*/ 37416 h 427496"/>
                <a:gd name="connsiteX3" fmla="*/ 695951 w 699072"/>
                <a:gd name="connsiteY3" fmla="*/ 21967 h 427496"/>
                <a:gd name="connsiteX4" fmla="*/ 206157 w 699072"/>
                <a:gd name="connsiteY4" fmla="*/ 366564 h 427496"/>
                <a:gd name="connsiteX5" fmla="*/ 20483 w 699072"/>
                <a:gd name="connsiteY5" fmla="*/ 417606 h 427496"/>
                <a:gd name="connsiteX6" fmla="*/ 28782 w 699072"/>
                <a:gd name="connsiteY6" fmla="*/ 189189 h 427496"/>
                <a:gd name="connsiteX0" fmla="*/ 28782 w 699079"/>
                <a:gd name="connsiteY0" fmla="*/ 236224 h 474531"/>
                <a:gd name="connsiteX1" fmla="*/ 234732 w 699079"/>
                <a:gd name="connsiteY1" fmla="*/ 104092 h 474531"/>
                <a:gd name="connsiteX2" fmla="*/ 407146 w 699079"/>
                <a:gd name="connsiteY2" fmla="*/ 84451 h 474531"/>
                <a:gd name="connsiteX3" fmla="*/ 695951 w 699079"/>
                <a:gd name="connsiteY3" fmla="*/ 69002 h 474531"/>
                <a:gd name="connsiteX4" fmla="*/ 206157 w 699079"/>
                <a:gd name="connsiteY4" fmla="*/ 413599 h 474531"/>
                <a:gd name="connsiteX5" fmla="*/ 20483 w 699079"/>
                <a:gd name="connsiteY5" fmla="*/ 464641 h 474531"/>
                <a:gd name="connsiteX6" fmla="*/ 28782 w 699079"/>
                <a:gd name="connsiteY6" fmla="*/ 236224 h 474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9079" h="474531">
                  <a:moveTo>
                    <a:pt x="28782" y="236224"/>
                  </a:moveTo>
                  <a:cubicBezTo>
                    <a:pt x="64490" y="176133"/>
                    <a:pt x="171671" y="129387"/>
                    <a:pt x="234732" y="104092"/>
                  </a:cubicBezTo>
                  <a:cubicBezTo>
                    <a:pt x="297793" y="78797"/>
                    <a:pt x="330276" y="90299"/>
                    <a:pt x="407146" y="84451"/>
                  </a:cubicBezTo>
                  <a:cubicBezTo>
                    <a:pt x="484016" y="78603"/>
                    <a:pt x="650674" y="-92099"/>
                    <a:pt x="695951" y="69002"/>
                  </a:cubicBezTo>
                  <a:cubicBezTo>
                    <a:pt x="741228" y="230103"/>
                    <a:pt x="281350" y="375530"/>
                    <a:pt x="206157" y="413599"/>
                  </a:cubicBezTo>
                  <a:cubicBezTo>
                    <a:pt x="130964" y="451668"/>
                    <a:pt x="50045" y="494203"/>
                    <a:pt x="20483" y="464641"/>
                  </a:cubicBezTo>
                  <a:cubicBezTo>
                    <a:pt x="-9079" y="435079"/>
                    <a:pt x="-6926" y="296316"/>
                    <a:pt x="28782" y="236224"/>
                  </a:cubicBezTo>
                  <a:close/>
                </a:path>
              </a:pathLst>
            </a:custGeom>
            <a:solidFill>
              <a:srgbClr val="774B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자유형 77"/>
            <p:cNvSpPr/>
            <p:nvPr/>
          </p:nvSpPr>
          <p:spPr>
            <a:xfrm>
              <a:off x="-304801" y="4292069"/>
              <a:ext cx="1882772" cy="383057"/>
            </a:xfrm>
            <a:custGeom>
              <a:avLst/>
              <a:gdLst>
                <a:gd name="connsiteX0" fmla="*/ 0 w 1882772"/>
                <a:gd name="connsiteY0" fmla="*/ 0 h 383057"/>
                <a:gd name="connsiteX1" fmla="*/ 1819262 w 1882772"/>
                <a:gd name="connsiteY1" fmla="*/ 0 h 383057"/>
                <a:gd name="connsiteX2" fmla="*/ 1882772 w 1882772"/>
                <a:gd name="connsiteY2" fmla="*/ 63029 h 383057"/>
                <a:gd name="connsiteX3" fmla="*/ 1882772 w 1882772"/>
                <a:gd name="connsiteY3" fmla="*/ 143691 h 383057"/>
                <a:gd name="connsiteX4" fmla="*/ 1874807 w 1882772"/>
                <a:gd name="connsiteY4" fmla="*/ 162775 h 383057"/>
                <a:gd name="connsiteX5" fmla="*/ 1882772 w 1882772"/>
                <a:gd name="connsiteY5" fmla="*/ 201930 h 383057"/>
                <a:gd name="connsiteX6" fmla="*/ 1700263 w 1882772"/>
                <a:gd name="connsiteY6" fmla="*/ 383057 h 383057"/>
                <a:gd name="connsiteX7" fmla="*/ 1532097 w 1882772"/>
                <a:gd name="connsiteY7" fmla="*/ 272433 h 383057"/>
                <a:gd name="connsiteX8" fmla="*/ 1518728 w 1882772"/>
                <a:gd name="connsiteY8" fmla="*/ 206720 h 383057"/>
                <a:gd name="connsiteX9" fmla="*/ 1515816 w 1882772"/>
                <a:gd name="connsiteY9" fmla="*/ 206720 h 383057"/>
                <a:gd name="connsiteX10" fmla="*/ 1503411 w 1882772"/>
                <a:gd name="connsiteY10" fmla="*/ 267697 h 383057"/>
                <a:gd name="connsiteX11" fmla="*/ 1335245 w 1882772"/>
                <a:gd name="connsiteY11" fmla="*/ 378321 h 383057"/>
                <a:gd name="connsiteX12" fmla="*/ 1167079 w 1882772"/>
                <a:gd name="connsiteY12" fmla="*/ 267697 h 383057"/>
                <a:gd name="connsiteX13" fmla="*/ 1154674 w 1882772"/>
                <a:gd name="connsiteY13" fmla="*/ 206720 h 383057"/>
                <a:gd name="connsiteX14" fmla="*/ 1150798 w 1882772"/>
                <a:gd name="connsiteY14" fmla="*/ 206720 h 383057"/>
                <a:gd name="connsiteX15" fmla="*/ 1138393 w 1882772"/>
                <a:gd name="connsiteY15" fmla="*/ 267697 h 383057"/>
                <a:gd name="connsiteX16" fmla="*/ 970227 w 1882772"/>
                <a:gd name="connsiteY16" fmla="*/ 378321 h 383057"/>
                <a:gd name="connsiteX17" fmla="*/ 802060 w 1882772"/>
                <a:gd name="connsiteY17" fmla="*/ 267697 h 383057"/>
                <a:gd name="connsiteX18" fmla="*/ 789655 w 1882772"/>
                <a:gd name="connsiteY18" fmla="*/ 206720 h 383057"/>
                <a:gd name="connsiteX19" fmla="*/ 785780 w 1882772"/>
                <a:gd name="connsiteY19" fmla="*/ 206720 h 383057"/>
                <a:gd name="connsiteX20" fmla="*/ 773375 w 1882772"/>
                <a:gd name="connsiteY20" fmla="*/ 267697 h 383057"/>
                <a:gd name="connsiteX21" fmla="*/ 605209 w 1882772"/>
                <a:gd name="connsiteY21" fmla="*/ 378321 h 383057"/>
                <a:gd name="connsiteX22" fmla="*/ 437042 w 1882772"/>
                <a:gd name="connsiteY22" fmla="*/ 267697 h 383057"/>
                <a:gd name="connsiteX23" fmla="*/ 424637 w 1882772"/>
                <a:gd name="connsiteY23" fmla="*/ 206720 h 383057"/>
                <a:gd name="connsiteX24" fmla="*/ 420762 w 1882772"/>
                <a:gd name="connsiteY24" fmla="*/ 206720 h 383057"/>
                <a:gd name="connsiteX25" fmla="*/ 408357 w 1882772"/>
                <a:gd name="connsiteY25" fmla="*/ 267697 h 383057"/>
                <a:gd name="connsiteX26" fmla="*/ 240190 w 1882772"/>
                <a:gd name="connsiteY26" fmla="*/ 378321 h 383057"/>
                <a:gd name="connsiteX27" fmla="*/ 72024 w 1882772"/>
                <a:gd name="connsiteY27" fmla="*/ 267697 h 383057"/>
                <a:gd name="connsiteX28" fmla="*/ 59619 w 1882772"/>
                <a:gd name="connsiteY28" fmla="*/ 206720 h 383057"/>
                <a:gd name="connsiteX29" fmla="*/ 55744 w 1882772"/>
                <a:gd name="connsiteY29" fmla="*/ 206720 h 383057"/>
                <a:gd name="connsiteX30" fmla="*/ 43339 w 1882772"/>
                <a:gd name="connsiteY30" fmla="*/ 267697 h 383057"/>
                <a:gd name="connsiteX31" fmla="*/ 16005 w 1882772"/>
                <a:gd name="connsiteY31" fmla="*/ 312408 h 383057"/>
                <a:gd name="connsiteX32" fmla="*/ 0 w 1882772"/>
                <a:gd name="connsiteY32" fmla="*/ 326841 h 38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882772" h="383057">
                  <a:moveTo>
                    <a:pt x="0" y="0"/>
                  </a:moveTo>
                  <a:lnTo>
                    <a:pt x="1819262" y="0"/>
                  </a:lnTo>
                  <a:cubicBezTo>
                    <a:pt x="1854338" y="0"/>
                    <a:pt x="1882772" y="28219"/>
                    <a:pt x="1882772" y="63029"/>
                  </a:cubicBezTo>
                  <a:lnTo>
                    <a:pt x="1882772" y="143691"/>
                  </a:lnTo>
                  <a:lnTo>
                    <a:pt x="1874807" y="162775"/>
                  </a:lnTo>
                  <a:lnTo>
                    <a:pt x="1882772" y="201930"/>
                  </a:lnTo>
                  <a:cubicBezTo>
                    <a:pt x="1882772" y="301964"/>
                    <a:pt x="1801060" y="383057"/>
                    <a:pt x="1700263" y="383057"/>
                  </a:cubicBezTo>
                  <a:cubicBezTo>
                    <a:pt x="1624666" y="383057"/>
                    <a:pt x="1559803" y="337442"/>
                    <a:pt x="1532097" y="272433"/>
                  </a:cubicBezTo>
                  <a:lnTo>
                    <a:pt x="1518728" y="206720"/>
                  </a:lnTo>
                  <a:lnTo>
                    <a:pt x="1515816" y="206720"/>
                  </a:lnTo>
                  <a:lnTo>
                    <a:pt x="1503411" y="267697"/>
                  </a:lnTo>
                  <a:cubicBezTo>
                    <a:pt x="1475706" y="332706"/>
                    <a:pt x="1410843" y="378321"/>
                    <a:pt x="1335245" y="378321"/>
                  </a:cubicBezTo>
                  <a:cubicBezTo>
                    <a:pt x="1259647" y="378321"/>
                    <a:pt x="1194784" y="332706"/>
                    <a:pt x="1167079" y="267697"/>
                  </a:cubicBezTo>
                  <a:lnTo>
                    <a:pt x="1154674" y="206720"/>
                  </a:lnTo>
                  <a:lnTo>
                    <a:pt x="1150798" y="206720"/>
                  </a:lnTo>
                  <a:lnTo>
                    <a:pt x="1138393" y="267697"/>
                  </a:lnTo>
                  <a:cubicBezTo>
                    <a:pt x="1110688" y="332706"/>
                    <a:pt x="1045824" y="378321"/>
                    <a:pt x="970227" y="378321"/>
                  </a:cubicBezTo>
                  <a:cubicBezTo>
                    <a:pt x="894629" y="378321"/>
                    <a:pt x="829766" y="332706"/>
                    <a:pt x="802060" y="267697"/>
                  </a:cubicBezTo>
                  <a:lnTo>
                    <a:pt x="789655" y="206720"/>
                  </a:lnTo>
                  <a:lnTo>
                    <a:pt x="785780" y="206720"/>
                  </a:lnTo>
                  <a:lnTo>
                    <a:pt x="773375" y="267697"/>
                  </a:lnTo>
                  <a:cubicBezTo>
                    <a:pt x="745669" y="332706"/>
                    <a:pt x="680807" y="378321"/>
                    <a:pt x="605209" y="378321"/>
                  </a:cubicBezTo>
                  <a:cubicBezTo>
                    <a:pt x="529611" y="378321"/>
                    <a:pt x="464748" y="332706"/>
                    <a:pt x="437042" y="267697"/>
                  </a:cubicBezTo>
                  <a:lnTo>
                    <a:pt x="424637" y="206720"/>
                  </a:lnTo>
                  <a:lnTo>
                    <a:pt x="420762" y="206720"/>
                  </a:lnTo>
                  <a:lnTo>
                    <a:pt x="408357" y="267697"/>
                  </a:lnTo>
                  <a:cubicBezTo>
                    <a:pt x="380651" y="332706"/>
                    <a:pt x="315788" y="378321"/>
                    <a:pt x="240190" y="378321"/>
                  </a:cubicBezTo>
                  <a:cubicBezTo>
                    <a:pt x="164592" y="378321"/>
                    <a:pt x="99730" y="332706"/>
                    <a:pt x="72024" y="267697"/>
                  </a:cubicBezTo>
                  <a:lnTo>
                    <a:pt x="59619" y="206720"/>
                  </a:lnTo>
                  <a:lnTo>
                    <a:pt x="55744" y="206720"/>
                  </a:lnTo>
                  <a:lnTo>
                    <a:pt x="43339" y="267697"/>
                  </a:lnTo>
                  <a:cubicBezTo>
                    <a:pt x="36412" y="283950"/>
                    <a:pt x="27164" y="298990"/>
                    <a:pt x="16005" y="312408"/>
                  </a:cubicBezTo>
                  <a:lnTo>
                    <a:pt x="0" y="326841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4" name="타원 73"/>
            <p:cNvSpPr/>
            <p:nvPr/>
          </p:nvSpPr>
          <p:spPr>
            <a:xfrm rot="16200000">
              <a:off x="572573" y="6426742"/>
              <a:ext cx="491322" cy="858164"/>
            </a:xfrm>
            <a:custGeom>
              <a:avLst/>
              <a:gdLst>
                <a:gd name="connsiteX0" fmla="*/ 0 w 445205"/>
                <a:gd name="connsiteY0" fmla="*/ 162057 h 324114"/>
                <a:gd name="connsiteX1" fmla="*/ 222603 w 445205"/>
                <a:gd name="connsiteY1" fmla="*/ 0 h 324114"/>
                <a:gd name="connsiteX2" fmla="*/ 445206 w 445205"/>
                <a:gd name="connsiteY2" fmla="*/ 162057 h 324114"/>
                <a:gd name="connsiteX3" fmla="*/ 222603 w 445205"/>
                <a:gd name="connsiteY3" fmla="*/ 324114 h 324114"/>
                <a:gd name="connsiteX4" fmla="*/ 0 w 445205"/>
                <a:gd name="connsiteY4" fmla="*/ 162057 h 324114"/>
                <a:gd name="connsiteX0" fmla="*/ 0 w 445206"/>
                <a:gd name="connsiteY0" fmla="*/ 174461 h 336518"/>
                <a:gd name="connsiteX1" fmla="*/ 222603 w 445206"/>
                <a:gd name="connsiteY1" fmla="*/ 12404 h 336518"/>
                <a:gd name="connsiteX2" fmla="*/ 445206 w 445206"/>
                <a:gd name="connsiteY2" fmla="*/ 174461 h 336518"/>
                <a:gd name="connsiteX3" fmla="*/ 222603 w 445206"/>
                <a:gd name="connsiteY3" fmla="*/ 336518 h 336518"/>
                <a:gd name="connsiteX4" fmla="*/ 0 w 445206"/>
                <a:gd name="connsiteY4" fmla="*/ 174461 h 33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5206" h="336518">
                  <a:moveTo>
                    <a:pt x="0" y="174461"/>
                  </a:moveTo>
                  <a:cubicBezTo>
                    <a:pt x="0" y="84959"/>
                    <a:pt x="68707" y="64791"/>
                    <a:pt x="222603" y="12404"/>
                  </a:cubicBezTo>
                  <a:cubicBezTo>
                    <a:pt x="376499" y="-39983"/>
                    <a:pt x="445206" y="84959"/>
                    <a:pt x="445206" y="174461"/>
                  </a:cubicBezTo>
                  <a:cubicBezTo>
                    <a:pt x="445206" y="263963"/>
                    <a:pt x="345543" y="336518"/>
                    <a:pt x="222603" y="336518"/>
                  </a:cubicBezTo>
                  <a:cubicBezTo>
                    <a:pt x="99663" y="336518"/>
                    <a:pt x="0" y="263963"/>
                    <a:pt x="0" y="174461"/>
                  </a:cubicBezTo>
                  <a:close/>
                </a:path>
              </a:pathLst>
            </a:custGeom>
            <a:solidFill>
              <a:srgbClr val="8D6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7"/>
            <p:cNvSpPr/>
            <p:nvPr/>
          </p:nvSpPr>
          <p:spPr>
            <a:xfrm rot="15901689">
              <a:off x="-166406" y="6548537"/>
              <a:ext cx="410816" cy="469201"/>
            </a:xfrm>
            <a:custGeom>
              <a:avLst/>
              <a:gdLst>
                <a:gd name="connsiteX0" fmla="*/ 0 w 755374"/>
                <a:gd name="connsiteY0" fmla="*/ 341244 h 682487"/>
                <a:gd name="connsiteX1" fmla="*/ 377687 w 755374"/>
                <a:gd name="connsiteY1" fmla="*/ 0 h 682487"/>
                <a:gd name="connsiteX2" fmla="*/ 755374 w 755374"/>
                <a:gd name="connsiteY2" fmla="*/ 341244 h 682487"/>
                <a:gd name="connsiteX3" fmla="*/ 377687 w 755374"/>
                <a:gd name="connsiteY3" fmla="*/ 682488 h 682487"/>
                <a:gd name="connsiteX4" fmla="*/ 0 w 755374"/>
                <a:gd name="connsiteY4" fmla="*/ 341244 h 682487"/>
                <a:gd name="connsiteX0" fmla="*/ 97 w 755568"/>
                <a:gd name="connsiteY0" fmla="*/ 395107 h 736351"/>
                <a:gd name="connsiteX1" fmla="*/ 377784 w 755568"/>
                <a:gd name="connsiteY1" fmla="*/ 53863 h 736351"/>
                <a:gd name="connsiteX2" fmla="*/ 755471 w 755568"/>
                <a:gd name="connsiteY2" fmla="*/ 395107 h 736351"/>
                <a:gd name="connsiteX3" fmla="*/ 377784 w 755568"/>
                <a:gd name="connsiteY3" fmla="*/ 736351 h 736351"/>
                <a:gd name="connsiteX4" fmla="*/ 97 w 755568"/>
                <a:gd name="connsiteY4" fmla="*/ 395107 h 736351"/>
                <a:gd name="connsiteX0" fmla="*/ 0 w 874643"/>
                <a:gd name="connsiteY0" fmla="*/ 354520 h 682537"/>
                <a:gd name="connsiteX1" fmla="*/ 496956 w 874643"/>
                <a:gd name="connsiteY1" fmla="*/ 24 h 682537"/>
                <a:gd name="connsiteX2" fmla="*/ 874643 w 874643"/>
                <a:gd name="connsiteY2" fmla="*/ 341268 h 682537"/>
                <a:gd name="connsiteX3" fmla="*/ 496956 w 874643"/>
                <a:gd name="connsiteY3" fmla="*/ 682512 h 682537"/>
                <a:gd name="connsiteX4" fmla="*/ 0 w 874643"/>
                <a:gd name="connsiteY4" fmla="*/ 354520 h 682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4643" h="682537">
                  <a:moveTo>
                    <a:pt x="0" y="354520"/>
                  </a:moveTo>
                  <a:cubicBezTo>
                    <a:pt x="0" y="166056"/>
                    <a:pt x="351182" y="2233"/>
                    <a:pt x="496956" y="24"/>
                  </a:cubicBezTo>
                  <a:cubicBezTo>
                    <a:pt x="642730" y="-2185"/>
                    <a:pt x="874643" y="152804"/>
                    <a:pt x="874643" y="341268"/>
                  </a:cubicBezTo>
                  <a:cubicBezTo>
                    <a:pt x="874643" y="529732"/>
                    <a:pt x="642730" y="680303"/>
                    <a:pt x="496956" y="682512"/>
                  </a:cubicBezTo>
                  <a:cubicBezTo>
                    <a:pt x="351182" y="684721"/>
                    <a:pt x="0" y="542984"/>
                    <a:pt x="0" y="354520"/>
                  </a:cubicBezTo>
                  <a:close/>
                </a:path>
              </a:pathLst>
            </a:custGeom>
            <a:solidFill>
              <a:srgbClr val="C39C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8" name="모서리가 둥근 직사각형 117"/>
          <p:cNvSpPr/>
          <p:nvPr/>
        </p:nvSpPr>
        <p:spPr>
          <a:xfrm>
            <a:off x="1882467" y="1364272"/>
            <a:ext cx="10038837" cy="5245892"/>
          </a:xfrm>
          <a:prstGeom prst="roundRect">
            <a:avLst>
              <a:gd name="adj" fmla="val 5854"/>
            </a:avLst>
          </a:prstGeom>
          <a:solidFill>
            <a:schemeClr val="bg1"/>
          </a:solidFill>
          <a:ln w="127000">
            <a:solidFill>
              <a:srgbClr val="FEBF3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5516041" y="1601486"/>
            <a:ext cx="6268128" cy="3067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ko-KR" altLang="en-US" sz="2400" b="1" dirty="0">
                <a:latin typeface="CookieRun Bold" panose="020B0600000101010101" pitchFamily="50" charset="-127"/>
                <a:ea typeface="CookieRun Bold" panose="020B0600000101010101" pitchFamily="50" charset="-127"/>
              </a:rPr>
              <a:t>부제목을 입력하세요</a:t>
            </a:r>
            <a:r>
              <a:rPr lang="en-US" altLang="ko-KR" sz="2400" b="1" dirty="0">
                <a:latin typeface="CookieRun Bold" panose="020B0600000101010101" pitchFamily="50" charset="-127"/>
                <a:ea typeface="CookieRun Bold" panose="020B0600000101010101" pitchFamily="50" charset="-127"/>
              </a:rPr>
              <a:t>.</a:t>
            </a:r>
          </a:p>
          <a:p>
            <a:pPr algn="just">
              <a:lnSpc>
                <a:spcPct val="130000"/>
              </a:lnSpc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그래프는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전체에서 사용한 컬러를 활용해서 만들어요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algn="just">
              <a:lnSpc>
                <a:spcPct val="130000"/>
              </a:lnSpc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PowerPoint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기본으로 해주는 컬러 주황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파랑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회색 등으로 만들면 통일감 없고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정리되지 않아 보일 수 있어요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슬라이드에서 사용한 컬러들을 활용하면 훨씬 정돈되고 깔끔한 그래프를 만들 수 있어요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algn="just">
              <a:lnSpc>
                <a:spcPct val="130000"/>
              </a:lnSpc>
            </a:pPr>
            <a:endParaRPr lang="en-US" altLang="ko-KR" dirty="0">
              <a:latin typeface="CookieRun Bold" panose="020B0600000101010101" pitchFamily="50" charset="-127"/>
              <a:ea typeface="CookieRun Bold" panose="020B0600000101010101" pitchFamily="50" charset="-127"/>
            </a:endParaRPr>
          </a:p>
          <a:p>
            <a:pPr algn="just">
              <a:lnSpc>
                <a:spcPct val="130000"/>
              </a:lnSpc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 descr="클립아트, 만화 영화이(가) 표시된 사진&#10;&#10;자동 생성된 설명">
            <a:extLst>
              <a:ext uri="{FF2B5EF4-FFF2-40B4-BE49-F238E27FC236}">
                <a16:creationId xmlns:a16="http://schemas.microsoft.com/office/drawing/2014/main" id="{871B3387-4F4D-7E56-BEE3-901937647B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4567" y="2483293"/>
            <a:ext cx="2169293" cy="183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895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283284" y="263035"/>
            <a:ext cx="11625431" cy="6297753"/>
          </a:xfrm>
          <a:prstGeom prst="roundRect">
            <a:avLst>
              <a:gd name="adj" fmla="val 5854"/>
            </a:avLst>
          </a:prstGeom>
          <a:solidFill>
            <a:schemeClr val="bg1"/>
          </a:solidFill>
          <a:ln w="127000">
            <a:solidFill>
              <a:srgbClr val="FEBF3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자유형 54"/>
          <p:cNvSpPr/>
          <p:nvPr/>
        </p:nvSpPr>
        <p:spPr>
          <a:xfrm>
            <a:off x="-358461" y="5415978"/>
            <a:ext cx="1936432" cy="898160"/>
          </a:xfrm>
          <a:custGeom>
            <a:avLst/>
            <a:gdLst>
              <a:gd name="connsiteX0" fmla="*/ 1276157 w 4219085"/>
              <a:gd name="connsiteY0" fmla="*/ 0 h 1956905"/>
              <a:gd name="connsiteX1" fmla="*/ 2190643 w 4219085"/>
              <a:gd name="connsiteY1" fmla="*/ 745327 h 1956905"/>
              <a:gd name="connsiteX2" fmla="*/ 2199596 w 4219085"/>
              <a:gd name="connsiteY2" fmla="*/ 834142 h 1956905"/>
              <a:gd name="connsiteX3" fmla="*/ 2268115 w 4219085"/>
              <a:gd name="connsiteY3" fmla="*/ 841049 h 1956905"/>
              <a:gd name="connsiteX4" fmla="*/ 2400096 w 4219085"/>
              <a:gd name="connsiteY4" fmla="*/ 892865 h 1956905"/>
              <a:gd name="connsiteX5" fmla="*/ 2443933 w 4219085"/>
              <a:gd name="connsiteY5" fmla="*/ 924828 h 1956905"/>
              <a:gd name="connsiteX6" fmla="*/ 2454361 w 4219085"/>
              <a:gd name="connsiteY6" fmla="*/ 891236 h 1956905"/>
              <a:gd name="connsiteX7" fmla="*/ 3161164 w 4219085"/>
              <a:gd name="connsiteY7" fmla="*/ 422735 h 1956905"/>
              <a:gd name="connsiteX8" fmla="*/ 3912665 w 4219085"/>
              <a:gd name="connsiteY8" fmla="*/ 1035226 h 1956905"/>
              <a:gd name="connsiteX9" fmla="*/ 3920855 w 4219085"/>
              <a:gd name="connsiteY9" fmla="*/ 1116473 h 1956905"/>
              <a:gd name="connsiteX10" fmla="*/ 3929886 w 4219085"/>
              <a:gd name="connsiteY10" fmla="*/ 1110384 h 1956905"/>
              <a:gd name="connsiteX11" fmla="*/ 4010915 w 4219085"/>
              <a:gd name="connsiteY11" fmla="*/ 1094025 h 1956905"/>
              <a:gd name="connsiteX12" fmla="*/ 4219085 w 4219085"/>
              <a:gd name="connsiteY12" fmla="*/ 1302195 h 1956905"/>
              <a:gd name="connsiteX13" fmla="*/ 4010915 w 4219085"/>
              <a:gd name="connsiteY13" fmla="*/ 1510365 h 1956905"/>
              <a:gd name="connsiteX14" fmla="*/ 3929886 w 4219085"/>
              <a:gd name="connsiteY14" fmla="*/ 1494006 h 1956905"/>
              <a:gd name="connsiteX15" fmla="*/ 3877246 w 4219085"/>
              <a:gd name="connsiteY15" fmla="*/ 1458515 h 1956905"/>
              <a:gd name="connsiteX16" fmla="*/ 3867968 w 4219085"/>
              <a:gd name="connsiteY16" fmla="*/ 1488404 h 1956905"/>
              <a:gd name="connsiteX17" fmla="*/ 3161164 w 4219085"/>
              <a:gd name="connsiteY17" fmla="*/ 1956905 h 1956905"/>
              <a:gd name="connsiteX18" fmla="*/ 2525085 w 4219085"/>
              <a:gd name="connsiteY18" fmla="*/ 1618705 h 1956905"/>
              <a:gd name="connsiteX19" fmla="*/ 2481963 w 4219085"/>
              <a:gd name="connsiteY19" fmla="*/ 1539257 h 1956905"/>
              <a:gd name="connsiteX20" fmla="*/ 2478605 w 4219085"/>
              <a:gd name="connsiteY20" fmla="*/ 1543327 h 1956905"/>
              <a:gd name="connsiteX21" fmla="*/ 2184208 w 4219085"/>
              <a:gd name="connsiteY21" fmla="*/ 1665270 h 1956905"/>
              <a:gd name="connsiteX22" fmla="*/ 1951429 w 4219085"/>
              <a:gd name="connsiteY22" fmla="*/ 1594166 h 1956905"/>
              <a:gd name="connsiteX23" fmla="*/ 1942044 w 4219085"/>
              <a:gd name="connsiteY23" fmla="*/ 1586423 h 1956905"/>
              <a:gd name="connsiteX24" fmla="*/ 1936206 w 4219085"/>
              <a:gd name="connsiteY24" fmla="*/ 1593499 h 1956905"/>
              <a:gd name="connsiteX25" fmla="*/ 1276157 w 4219085"/>
              <a:gd name="connsiteY25" fmla="*/ 1866900 h 1956905"/>
              <a:gd name="connsiteX26" fmla="*/ 912816 w 4219085"/>
              <a:gd name="connsiteY26" fmla="*/ 1793545 h 1956905"/>
              <a:gd name="connsiteX27" fmla="*/ 856167 w 4219085"/>
              <a:gd name="connsiteY27" fmla="*/ 1766255 h 1956905"/>
              <a:gd name="connsiteX28" fmla="*/ 849280 w 4219085"/>
              <a:gd name="connsiteY28" fmla="*/ 1771937 h 1956905"/>
              <a:gd name="connsiteX29" fmla="*/ 544721 w 4219085"/>
              <a:gd name="connsiteY29" fmla="*/ 1864967 h 1956905"/>
              <a:gd name="connsiteX30" fmla="*/ 0 w 4219085"/>
              <a:gd name="connsiteY30" fmla="*/ 1320246 h 1956905"/>
              <a:gd name="connsiteX31" fmla="*/ 332691 w 4219085"/>
              <a:gd name="connsiteY31" fmla="*/ 818332 h 1956905"/>
              <a:gd name="connsiteX32" fmla="*/ 351417 w 4219085"/>
              <a:gd name="connsiteY32" fmla="*/ 812519 h 1956905"/>
              <a:gd name="connsiteX33" fmla="*/ 361672 w 4219085"/>
              <a:gd name="connsiteY33" fmla="*/ 745327 h 1956905"/>
              <a:gd name="connsiteX34" fmla="*/ 1276157 w 4219085"/>
              <a:gd name="connsiteY34" fmla="*/ 0 h 1956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219085" h="1956905">
                <a:moveTo>
                  <a:pt x="1276157" y="0"/>
                </a:moveTo>
                <a:cubicBezTo>
                  <a:pt x="1727246" y="0"/>
                  <a:pt x="2103602" y="319970"/>
                  <a:pt x="2190643" y="745327"/>
                </a:cubicBezTo>
                <a:lnTo>
                  <a:pt x="2199596" y="834142"/>
                </a:lnTo>
                <a:lnTo>
                  <a:pt x="2268115" y="841049"/>
                </a:lnTo>
                <a:cubicBezTo>
                  <a:pt x="2315545" y="850754"/>
                  <a:pt x="2360037" y="868525"/>
                  <a:pt x="2400096" y="892865"/>
                </a:cubicBezTo>
                <a:lnTo>
                  <a:pt x="2443933" y="924828"/>
                </a:lnTo>
                <a:lnTo>
                  <a:pt x="2454361" y="891236"/>
                </a:lnTo>
                <a:cubicBezTo>
                  <a:pt x="2570810" y="615918"/>
                  <a:pt x="2843427" y="422735"/>
                  <a:pt x="3161164" y="422735"/>
                </a:cubicBezTo>
                <a:cubicBezTo>
                  <a:pt x="3531857" y="422735"/>
                  <a:pt x="3841137" y="685678"/>
                  <a:pt x="3912665" y="1035226"/>
                </a:cubicBezTo>
                <a:lnTo>
                  <a:pt x="3920855" y="1116473"/>
                </a:lnTo>
                <a:lnTo>
                  <a:pt x="3929886" y="1110384"/>
                </a:lnTo>
                <a:cubicBezTo>
                  <a:pt x="3954791" y="1099850"/>
                  <a:pt x="3982173" y="1094025"/>
                  <a:pt x="4010915" y="1094025"/>
                </a:cubicBezTo>
                <a:cubicBezTo>
                  <a:pt x="4125884" y="1094025"/>
                  <a:pt x="4219085" y="1187226"/>
                  <a:pt x="4219085" y="1302195"/>
                </a:cubicBezTo>
                <a:cubicBezTo>
                  <a:pt x="4219085" y="1417164"/>
                  <a:pt x="4125884" y="1510365"/>
                  <a:pt x="4010915" y="1510365"/>
                </a:cubicBezTo>
                <a:cubicBezTo>
                  <a:pt x="3982173" y="1510365"/>
                  <a:pt x="3954791" y="1504540"/>
                  <a:pt x="3929886" y="1494006"/>
                </a:cubicBezTo>
                <a:lnTo>
                  <a:pt x="3877246" y="1458515"/>
                </a:lnTo>
                <a:lnTo>
                  <a:pt x="3867968" y="1488404"/>
                </a:lnTo>
                <a:cubicBezTo>
                  <a:pt x="3751518" y="1763723"/>
                  <a:pt x="3478901" y="1956905"/>
                  <a:pt x="3161164" y="1956905"/>
                </a:cubicBezTo>
                <a:cubicBezTo>
                  <a:pt x="2896384" y="1956905"/>
                  <a:pt x="2662936" y="1822751"/>
                  <a:pt x="2525085" y="1618705"/>
                </a:cubicBezTo>
                <a:lnTo>
                  <a:pt x="2481963" y="1539257"/>
                </a:lnTo>
                <a:lnTo>
                  <a:pt x="2478605" y="1543327"/>
                </a:lnTo>
                <a:cubicBezTo>
                  <a:pt x="2403262" y="1618670"/>
                  <a:pt x="2299177" y="1665270"/>
                  <a:pt x="2184208" y="1665270"/>
                </a:cubicBezTo>
                <a:cubicBezTo>
                  <a:pt x="2097981" y="1665270"/>
                  <a:pt x="2017877" y="1639057"/>
                  <a:pt x="1951429" y="1594166"/>
                </a:cubicBezTo>
                <a:lnTo>
                  <a:pt x="1942044" y="1586423"/>
                </a:lnTo>
                <a:lnTo>
                  <a:pt x="1936206" y="1593499"/>
                </a:lnTo>
                <a:cubicBezTo>
                  <a:pt x="1767285" y="1762420"/>
                  <a:pt x="1533922" y="1866900"/>
                  <a:pt x="1276157" y="1866900"/>
                </a:cubicBezTo>
                <a:cubicBezTo>
                  <a:pt x="1147275" y="1866900"/>
                  <a:pt x="1024493" y="1840780"/>
                  <a:pt x="912816" y="1793545"/>
                </a:cubicBezTo>
                <a:lnTo>
                  <a:pt x="856167" y="1766255"/>
                </a:lnTo>
                <a:lnTo>
                  <a:pt x="849280" y="1771937"/>
                </a:lnTo>
                <a:cubicBezTo>
                  <a:pt x="762342" y="1830672"/>
                  <a:pt x="657537" y="1864967"/>
                  <a:pt x="544721" y="1864967"/>
                </a:cubicBezTo>
                <a:cubicBezTo>
                  <a:pt x="243880" y="1864967"/>
                  <a:pt x="0" y="1621087"/>
                  <a:pt x="0" y="1320246"/>
                </a:cubicBezTo>
                <a:cubicBezTo>
                  <a:pt x="0" y="1094616"/>
                  <a:pt x="137183" y="901025"/>
                  <a:pt x="332691" y="818332"/>
                </a:cubicBezTo>
                <a:lnTo>
                  <a:pt x="351417" y="812519"/>
                </a:lnTo>
                <a:lnTo>
                  <a:pt x="361672" y="745327"/>
                </a:lnTo>
                <a:cubicBezTo>
                  <a:pt x="448712" y="319970"/>
                  <a:pt x="825068" y="0"/>
                  <a:pt x="1276157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자유형 111"/>
          <p:cNvSpPr/>
          <p:nvPr/>
        </p:nvSpPr>
        <p:spPr>
          <a:xfrm rot="445277">
            <a:off x="9964994" y="5629322"/>
            <a:ext cx="1421714" cy="688269"/>
          </a:xfrm>
          <a:custGeom>
            <a:avLst/>
            <a:gdLst>
              <a:gd name="connsiteX0" fmla="*/ 2342283 w 3527868"/>
              <a:gd name="connsiteY0" fmla="*/ 0 h 1707883"/>
              <a:gd name="connsiteX1" fmla="*/ 3090081 w 3527868"/>
              <a:gd name="connsiteY1" fmla="*/ 495674 h 1707883"/>
              <a:gd name="connsiteX2" fmla="*/ 3126170 w 3527868"/>
              <a:gd name="connsiteY2" fmla="*/ 611931 h 1707883"/>
              <a:gd name="connsiteX3" fmla="*/ 3154411 w 3527868"/>
              <a:gd name="connsiteY3" fmla="*/ 603165 h 1707883"/>
              <a:gd name="connsiteX4" fmla="*/ 3217051 w 3527868"/>
              <a:gd name="connsiteY4" fmla="*/ 596850 h 1707883"/>
              <a:gd name="connsiteX5" fmla="*/ 3527868 w 3527868"/>
              <a:gd name="connsiteY5" fmla="*/ 907667 h 1707883"/>
              <a:gd name="connsiteX6" fmla="*/ 3217051 w 3527868"/>
              <a:gd name="connsiteY6" fmla="*/ 1218484 h 1707883"/>
              <a:gd name="connsiteX7" fmla="*/ 3096067 w 3527868"/>
              <a:gd name="connsiteY7" fmla="*/ 1194059 h 1707883"/>
              <a:gd name="connsiteX8" fmla="*/ 3063529 w 3527868"/>
              <a:gd name="connsiteY8" fmla="*/ 1176397 h 1707883"/>
              <a:gd name="connsiteX9" fmla="*/ 3015255 w 3527868"/>
              <a:gd name="connsiteY9" fmla="*/ 1265336 h 1707883"/>
              <a:gd name="connsiteX10" fmla="*/ 2342283 w 3527868"/>
              <a:gd name="connsiteY10" fmla="*/ 1623152 h 1707883"/>
              <a:gd name="connsiteX11" fmla="*/ 1888523 w 3527868"/>
              <a:gd name="connsiteY11" fmla="*/ 1484548 h 1707883"/>
              <a:gd name="connsiteX12" fmla="*/ 1815154 w 3527868"/>
              <a:gd name="connsiteY12" fmla="*/ 1424012 h 1707883"/>
              <a:gd name="connsiteX13" fmla="*/ 1779468 w 3527868"/>
              <a:gd name="connsiteY13" fmla="*/ 1467263 h 1707883"/>
              <a:gd name="connsiteX14" fmla="*/ 1489410 w 3527868"/>
              <a:gd name="connsiteY14" fmla="*/ 1587409 h 1707883"/>
              <a:gd name="connsiteX15" fmla="*/ 1199352 w 3527868"/>
              <a:gd name="connsiteY15" fmla="*/ 1467263 h 1707883"/>
              <a:gd name="connsiteX16" fmla="*/ 1169064 w 3527868"/>
              <a:gd name="connsiteY16" fmla="*/ 1430553 h 1707883"/>
              <a:gd name="connsiteX17" fmla="*/ 1095297 w 3527868"/>
              <a:gd name="connsiteY17" fmla="*/ 1519960 h 1707883"/>
              <a:gd name="connsiteX18" fmla="*/ 641610 w 3527868"/>
              <a:gd name="connsiteY18" fmla="*/ 1707883 h 1707883"/>
              <a:gd name="connsiteX19" fmla="*/ 0 w 3527868"/>
              <a:gd name="connsiteY19" fmla="*/ 1066273 h 1707883"/>
              <a:gd name="connsiteX20" fmla="*/ 641610 w 3527868"/>
              <a:gd name="connsiteY20" fmla="*/ 424663 h 1707883"/>
              <a:gd name="connsiteX21" fmla="*/ 1232799 w 3527868"/>
              <a:gd name="connsiteY21" fmla="*/ 816530 h 1707883"/>
              <a:gd name="connsiteX22" fmla="*/ 1243431 w 3527868"/>
              <a:gd name="connsiteY22" fmla="*/ 850779 h 1707883"/>
              <a:gd name="connsiteX23" fmla="*/ 1260061 w 3527868"/>
              <a:gd name="connsiteY23" fmla="*/ 837058 h 1707883"/>
              <a:gd name="connsiteX24" fmla="*/ 1489410 w 3527868"/>
              <a:gd name="connsiteY24" fmla="*/ 767001 h 1707883"/>
              <a:gd name="connsiteX25" fmla="*/ 1534740 w 3527868"/>
              <a:gd name="connsiteY25" fmla="*/ 771571 h 1707883"/>
              <a:gd name="connsiteX26" fmla="*/ 1547196 w 3527868"/>
              <a:gd name="connsiteY26" fmla="*/ 648015 h 1707883"/>
              <a:gd name="connsiteX27" fmla="*/ 2342283 w 3527868"/>
              <a:gd name="connsiteY27" fmla="*/ 0 h 1707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527868" h="1707883">
                <a:moveTo>
                  <a:pt x="2342283" y="0"/>
                </a:moveTo>
                <a:cubicBezTo>
                  <a:pt x="2678449" y="0"/>
                  <a:pt x="2966877" y="204387"/>
                  <a:pt x="3090081" y="495674"/>
                </a:cubicBezTo>
                <a:lnTo>
                  <a:pt x="3126170" y="611931"/>
                </a:lnTo>
                <a:lnTo>
                  <a:pt x="3154411" y="603165"/>
                </a:lnTo>
                <a:cubicBezTo>
                  <a:pt x="3174644" y="599024"/>
                  <a:pt x="3195594" y="596850"/>
                  <a:pt x="3217051" y="596850"/>
                </a:cubicBezTo>
                <a:cubicBezTo>
                  <a:pt x="3388710" y="596850"/>
                  <a:pt x="3527868" y="736008"/>
                  <a:pt x="3527868" y="907667"/>
                </a:cubicBezTo>
                <a:cubicBezTo>
                  <a:pt x="3527868" y="1079326"/>
                  <a:pt x="3388710" y="1218484"/>
                  <a:pt x="3217051" y="1218484"/>
                </a:cubicBezTo>
                <a:cubicBezTo>
                  <a:pt x="3174136" y="1218484"/>
                  <a:pt x="3133253" y="1209787"/>
                  <a:pt x="3096067" y="1194059"/>
                </a:cubicBezTo>
                <a:lnTo>
                  <a:pt x="3063529" y="1176397"/>
                </a:lnTo>
                <a:lnTo>
                  <a:pt x="3015255" y="1265336"/>
                </a:lnTo>
                <a:cubicBezTo>
                  <a:pt x="2869408" y="1481217"/>
                  <a:pt x="2622421" y="1623152"/>
                  <a:pt x="2342283" y="1623152"/>
                </a:cubicBezTo>
                <a:cubicBezTo>
                  <a:pt x="2174200" y="1623152"/>
                  <a:pt x="2018052" y="1572055"/>
                  <a:pt x="1888523" y="1484548"/>
                </a:cubicBezTo>
                <a:lnTo>
                  <a:pt x="1815154" y="1424012"/>
                </a:lnTo>
                <a:lnTo>
                  <a:pt x="1779468" y="1467263"/>
                </a:lnTo>
                <a:cubicBezTo>
                  <a:pt x="1705236" y="1541495"/>
                  <a:pt x="1602685" y="1587409"/>
                  <a:pt x="1489410" y="1587409"/>
                </a:cubicBezTo>
                <a:cubicBezTo>
                  <a:pt x="1376136" y="1587409"/>
                  <a:pt x="1273585" y="1541495"/>
                  <a:pt x="1199352" y="1467263"/>
                </a:cubicBezTo>
                <a:lnTo>
                  <a:pt x="1169064" y="1430553"/>
                </a:lnTo>
                <a:lnTo>
                  <a:pt x="1095297" y="1519960"/>
                </a:lnTo>
                <a:cubicBezTo>
                  <a:pt x="979188" y="1636068"/>
                  <a:pt x="818786" y="1707883"/>
                  <a:pt x="641610" y="1707883"/>
                </a:cubicBezTo>
                <a:cubicBezTo>
                  <a:pt x="287259" y="1707883"/>
                  <a:pt x="0" y="1420624"/>
                  <a:pt x="0" y="1066273"/>
                </a:cubicBezTo>
                <a:cubicBezTo>
                  <a:pt x="0" y="711922"/>
                  <a:pt x="287259" y="424663"/>
                  <a:pt x="641610" y="424663"/>
                </a:cubicBezTo>
                <a:cubicBezTo>
                  <a:pt x="907373" y="424663"/>
                  <a:pt x="1135398" y="586246"/>
                  <a:pt x="1232799" y="816530"/>
                </a:cubicBezTo>
                <a:lnTo>
                  <a:pt x="1243431" y="850779"/>
                </a:lnTo>
                <a:lnTo>
                  <a:pt x="1260061" y="837058"/>
                </a:lnTo>
                <a:cubicBezTo>
                  <a:pt x="1325530" y="792828"/>
                  <a:pt x="1404454" y="767001"/>
                  <a:pt x="1489410" y="767001"/>
                </a:cubicBezTo>
                <a:lnTo>
                  <a:pt x="1534740" y="771571"/>
                </a:lnTo>
                <a:lnTo>
                  <a:pt x="1547196" y="648015"/>
                </a:lnTo>
                <a:cubicBezTo>
                  <a:pt x="1622872" y="278194"/>
                  <a:pt x="1950090" y="0"/>
                  <a:pt x="2342283" y="0"/>
                </a:cubicBezTo>
                <a:close/>
              </a:path>
            </a:pathLst>
          </a:custGeom>
          <a:solidFill>
            <a:srgbClr val="08CA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-562407" y="6047929"/>
            <a:ext cx="13298557" cy="680661"/>
            <a:chOff x="265043" y="6064696"/>
            <a:chExt cx="11661913" cy="680661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265043" y="6082748"/>
              <a:ext cx="11661913" cy="662609"/>
            </a:xfrm>
            <a:prstGeom prst="roundRect">
              <a:avLst>
                <a:gd name="adj" fmla="val 50000"/>
              </a:avLst>
            </a:prstGeom>
            <a:solidFill>
              <a:srgbClr val="A67B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2"/>
            <a:srcRect t="17770" r="1372" b="20476"/>
            <a:stretch>
              <a:fillRect/>
            </a:stretch>
          </p:blipFill>
          <p:spPr>
            <a:xfrm>
              <a:off x="352126" y="6082747"/>
              <a:ext cx="11574830" cy="662610"/>
            </a:xfrm>
            <a:custGeom>
              <a:avLst/>
              <a:gdLst>
                <a:gd name="connsiteX0" fmla="*/ 244221 w 11574830"/>
                <a:gd name="connsiteY0" fmla="*/ 0 h 662610"/>
                <a:gd name="connsiteX1" fmla="*/ 11243525 w 11574830"/>
                <a:gd name="connsiteY1" fmla="*/ 0 h 662610"/>
                <a:gd name="connsiteX2" fmla="*/ 11574830 w 11574830"/>
                <a:gd name="connsiteY2" fmla="*/ 331305 h 662610"/>
                <a:gd name="connsiteX3" fmla="*/ 11574829 w 11574830"/>
                <a:gd name="connsiteY3" fmla="*/ 331305 h 662610"/>
                <a:gd name="connsiteX4" fmla="*/ 11243524 w 11574830"/>
                <a:gd name="connsiteY4" fmla="*/ 662610 h 662610"/>
                <a:gd name="connsiteX5" fmla="*/ 244221 w 11574830"/>
                <a:gd name="connsiteY5" fmla="*/ 662609 h 662610"/>
                <a:gd name="connsiteX6" fmla="*/ 9953 w 11574830"/>
                <a:gd name="connsiteY6" fmla="*/ 565572 h 662610"/>
                <a:gd name="connsiteX7" fmla="*/ 0 w 11574830"/>
                <a:gd name="connsiteY7" fmla="*/ 553509 h 662610"/>
                <a:gd name="connsiteX8" fmla="*/ 0 w 11574830"/>
                <a:gd name="connsiteY8" fmla="*/ 109100 h 662610"/>
                <a:gd name="connsiteX9" fmla="*/ 9953 w 11574830"/>
                <a:gd name="connsiteY9" fmla="*/ 97037 h 662610"/>
                <a:gd name="connsiteX10" fmla="*/ 244221 w 11574830"/>
                <a:gd name="connsiteY10" fmla="*/ 0 h 662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574830" h="662610">
                  <a:moveTo>
                    <a:pt x="244221" y="0"/>
                  </a:moveTo>
                  <a:lnTo>
                    <a:pt x="11243525" y="0"/>
                  </a:lnTo>
                  <a:cubicBezTo>
                    <a:pt x="11426500" y="0"/>
                    <a:pt x="11574830" y="148330"/>
                    <a:pt x="11574830" y="331305"/>
                  </a:cubicBezTo>
                  <a:lnTo>
                    <a:pt x="11574829" y="331305"/>
                  </a:lnTo>
                  <a:cubicBezTo>
                    <a:pt x="11574829" y="514280"/>
                    <a:pt x="11426499" y="662610"/>
                    <a:pt x="11243524" y="662610"/>
                  </a:cubicBezTo>
                  <a:lnTo>
                    <a:pt x="244221" y="662609"/>
                  </a:lnTo>
                  <a:cubicBezTo>
                    <a:pt x="152734" y="662609"/>
                    <a:pt x="69907" y="625527"/>
                    <a:pt x="9953" y="565572"/>
                  </a:cubicBezTo>
                  <a:lnTo>
                    <a:pt x="0" y="553509"/>
                  </a:lnTo>
                  <a:lnTo>
                    <a:pt x="0" y="109100"/>
                  </a:lnTo>
                  <a:lnTo>
                    <a:pt x="9953" y="97037"/>
                  </a:lnTo>
                  <a:cubicBezTo>
                    <a:pt x="69907" y="37083"/>
                    <a:pt x="152734" y="0"/>
                    <a:pt x="244221" y="0"/>
                  </a:cubicBezTo>
                  <a:close/>
                </a:path>
              </a:pathLst>
            </a:custGeom>
          </p:spPr>
        </p:pic>
        <p:sp>
          <p:nvSpPr>
            <p:cNvPr id="47" name="자유형 46"/>
            <p:cNvSpPr/>
            <p:nvPr/>
          </p:nvSpPr>
          <p:spPr>
            <a:xfrm>
              <a:off x="265045" y="6064696"/>
              <a:ext cx="11661910" cy="385161"/>
            </a:xfrm>
            <a:custGeom>
              <a:avLst/>
              <a:gdLst>
                <a:gd name="connsiteX0" fmla="*/ 564287 w 11661910"/>
                <a:gd name="connsiteY0" fmla="*/ 0 h 385161"/>
                <a:gd name="connsiteX1" fmla="*/ 564297 w 11661910"/>
                <a:gd name="connsiteY1" fmla="*/ 1 h 385161"/>
                <a:gd name="connsiteX2" fmla="*/ 11579364 w 11661910"/>
                <a:gd name="connsiteY2" fmla="*/ 1 h 385161"/>
                <a:gd name="connsiteX3" fmla="*/ 11661909 w 11661910"/>
                <a:gd name="connsiteY3" fmla="*/ 82546 h 385161"/>
                <a:gd name="connsiteX4" fmla="*/ 11661909 w 11661910"/>
                <a:gd name="connsiteY4" fmla="*/ 138395 h 385161"/>
                <a:gd name="connsiteX5" fmla="*/ 11655987 w 11661910"/>
                <a:gd name="connsiteY5" fmla="*/ 167727 h 385161"/>
                <a:gd name="connsiteX6" fmla="*/ 11661910 w 11661910"/>
                <a:gd name="connsiteY6" fmla="*/ 197065 h 385161"/>
                <a:gd name="connsiteX7" fmla="*/ 11473814 w 11661910"/>
                <a:gd name="connsiteY7" fmla="*/ 385161 h 385161"/>
                <a:gd name="connsiteX8" fmla="*/ 11300499 w 11661910"/>
                <a:gd name="connsiteY8" fmla="*/ 270281 h 385161"/>
                <a:gd name="connsiteX9" fmla="*/ 11290538 w 11661910"/>
                <a:gd name="connsiteY9" fmla="*/ 220940 h 385161"/>
                <a:gd name="connsiteX10" fmla="*/ 11280899 w 11661910"/>
                <a:gd name="connsiteY10" fmla="*/ 220940 h 385161"/>
                <a:gd name="connsiteX11" fmla="*/ 11270938 w 11661910"/>
                <a:gd name="connsiteY11" fmla="*/ 270281 h 385161"/>
                <a:gd name="connsiteX12" fmla="*/ 11097623 w 11661910"/>
                <a:gd name="connsiteY12" fmla="*/ 385161 h 385161"/>
                <a:gd name="connsiteX13" fmla="*/ 10924308 w 11661910"/>
                <a:gd name="connsiteY13" fmla="*/ 270281 h 385161"/>
                <a:gd name="connsiteX14" fmla="*/ 10914347 w 11661910"/>
                <a:gd name="connsiteY14" fmla="*/ 220940 h 385161"/>
                <a:gd name="connsiteX15" fmla="*/ 10904708 w 11661910"/>
                <a:gd name="connsiteY15" fmla="*/ 220940 h 385161"/>
                <a:gd name="connsiteX16" fmla="*/ 10894747 w 11661910"/>
                <a:gd name="connsiteY16" fmla="*/ 270281 h 385161"/>
                <a:gd name="connsiteX17" fmla="*/ 10721432 w 11661910"/>
                <a:gd name="connsiteY17" fmla="*/ 385161 h 385161"/>
                <a:gd name="connsiteX18" fmla="*/ 10548117 w 11661910"/>
                <a:gd name="connsiteY18" fmla="*/ 270281 h 385161"/>
                <a:gd name="connsiteX19" fmla="*/ 10538156 w 11661910"/>
                <a:gd name="connsiteY19" fmla="*/ 220940 h 385161"/>
                <a:gd name="connsiteX20" fmla="*/ 10528518 w 11661910"/>
                <a:gd name="connsiteY20" fmla="*/ 220940 h 385161"/>
                <a:gd name="connsiteX21" fmla="*/ 10518557 w 11661910"/>
                <a:gd name="connsiteY21" fmla="*/ 270281 h 385161"/>
                <a:gd name="connsiteX22" fmla="*/ 10345242 w 11661910"/>
                <a:gd name="connsiteY22" fmla="*/ 385161 h 385161"/>
                <a:gd name="connsiteX23" fmla="*/ 10171927 w 11661910"/>
                <a:gd name="connsiteY23" fmla="*/ 270281 h 385161"/>
                <a:gd name="connsiteX24" fmla="*/ 10161966 w 11661910"/>
                <a:gd name="connsiteY24" fmla="*/ 220940 h 385161"/>
                <a:gd name="connsiteX25" fmla="*/ 10152327 w 11661910"/>
                <a:gd name="connsiteY25" fmla="*/ 220940 h 385161"/>
                <a:gd name="connsiteX26" fmla="*/ 10142366 w 11661910"/>
                <a:gd name="connsiteY26" fmla="*/ 270281 h 385161"/>
                <a:gd name="connsiteX27" fmla="*/ 9969051 w 11661910"/>
                <a:gd name="connsiteY27" fmla="*/ 385161 h 385161"/>
                <a:gd name="connsiteX28" fmla="*/ 9795736 w 11661910"/>
                <a:gd name="connsiteY28" fmla="*/ 270281 h 385161"/>
                <a:gd name="connsiteX29" fmla="*/ 9785775 w 11661910"/>
                <a:gd name="connsiteY29" fmla="*/ 220940 h 385161"/>
                <a:gd name="connsiteX30" fmla="*/ 9776136 w 11661910"/>
                <a:gd name="connsiteY30" fmla="*/ 220940 h 385161"/>
                <a:gd name="connsiteX31" fmla="*/ 9766175 w 11661910"/>
                <a:gd name="connsiteY31" fmla="*/ 270281 h 385161"/>
                <a:gd name="connsiteX32" fmla="*/ 9592860 w 11661910"/>
                <a:gd name="connsiteY32" fmla="*/ 385161 h 385161"/>
                <a:gd name="connsiteX33" fmla="*/ 9419545 w 11661910"/>
                <a:gd name="connsiteY33" fmla="*/ 270281 h 385161"/>
                <a:gd name="connsiteX34" fmla="*/ 9409584 w 11661910"/>
                <a:gd name="connsiteY34" fmla="*/ 220940 h 385161"/>
                <a:gd name="connsiteX35" fmla="*/ 9399945 w 11661910"/>
                <a:gd name="connsiteY35" fmla="*/ 220940 h 385161"/>
                <a:gd name="connsiteX36" fmla="*/ 9389984 w 11661910"/>
                <a:gd name="connsiteY36" fmla="*/ 270281 h 385161"/>
                <a:gd name="connsiteX37" fmla="*/ 9216669 w 11661910"/>
                <a:gd name="connsiteY37" fmla="*/ 385161 h 385161"/>
                <a:gd name="connsiteX38" fmla="*/ 9043354 w 11661910"/>
                <a:gd name="connsiteY38" fmla="*/ 270281 h 385161"/>
                <a:gd name="connsiteX39" fmla="*/ 9033393 w 11661910"/>
                <a:gd name="connsiteY39" fmla="*/ 220940 h 385161"/>
                <a:gd name="connsiteX40" fmla="*/ 9023754 w 11661910"/>
                <a:gd name="connsiteY40" fmla="*/ 220940 h 385161"/>
                <a:gd name="connsiteX41" fmla="*/ 9013793 w 11661910"/>
                <a:gd name="connsiteY41" fmla="*/ 270281 h 385161"/>
                <a:gd name="connsiteX42" fmla="*/ 8840478 w 11661910"/>
                <a:gd name="connsiteY42" fmla="*/ 385161 h 385161"/>
                <a:gd name="connsiteX43" fmla="*/ 8667163 w 11661910"/>
                <a:gd name="connsiteY43" fmla="*/ 270281 h 385161"/>
                <a:gd name="connsiteX44" fmla="*/ 8657202 w 11661910"/>
                <a:gd name="connsiteY44" fmla="*/ 220940 h 385161"/>
                <a:gd name="connsiteX45" fmla="*/ 8647563 w 11661910"/>
                <a:gd name="connsiteY45" fmla="*/ 220940 h 385161"/>
                <a:gd name="connsiteX46" fmla="*/ 8637602 w 11661910"/>
                <a:gd name="connsiteY46" fmla="*/ 270281 h 385161"/>
                <a:gd name="connsiteX47" fmla="*/ 8464287 w 11661910"/>
                <a:gd name="connsiteY47" fmla="*/ 385161 h 385161"/>
                <a:gd name="connsiteX48" fmla="*/ 8290972 w 11661910"/>
                <a:gd name="connsiteY48" fmla="*/ 270281 h 385161"/>
                <a:gd name="connsiteX49" fmla="*/ 8281011 w 11661910"/>
                <a:gd name="connsiteY49" fmla="*/ 220940 h 385161"/>
                <a:gd name="connsiteX50" fmla="*/ 8271373 w 11661910"/>
                <a:gd name="connsiteY50" fmla="*/ 220940 h 385161"/>
                <a:gd name="connsiteX51" fmla="*/ 8261412 w 11661910"/>
                <a:gd name="connsiteY51" fmla="*/ 270281 h 385161"/>
                <a:gd name="connsiteX52" fmla="*/ 8088097 w 11661910"/>
                <a:gd name="connsiteY52" fmla="*/ 385161 h 385161"/>
                <a:gd name="connsiteX53" fmla="*/ 7914782 w 11661910"/>
                <a:gd name="connsiteY53" fmla="*/ 270281 h 385161"/>
                <a:gd name="connsiteX54" fmla="*/ 7904821 w 11661910"/>
                <a:gd name="connsiteY54" fmla="*/ 220940 h 385161"/>
                <a:gd name="connsiteX55" fmla="*/ 7895182 w 11661910"/>
                <a:gd name="connsiteY55" fmla="*/ 220940 h 385161"/>
                <a:gd name="connsiteX56" fmla="*/ 7885220 w 11661910"/>
                <a:gd name="connsiteY56" fmla="*/ 270281 h 385161"/>
                <a:gd name="connsiteX57" fmla="*/ 7711906 w 11661910"/>
                <a:gd name="connsiteY57" fmla="*/ 385161 h 385161"/>
                <a:gd name="connsiteX58" fmla="*/ 7538591 w 11661910"/>
                <a:gd name="connsiteY58" fmla="*/ 270281 h 385161"/>
                <a:gd name="connsiteX59" fmla="*/ 7528630 w 11661910"/>
                <a:gd name="connsiteY59" fmla="*/ 220940 h 385161"/>
                <a:gd name="connsiteX60" fmla="*/ 7518991 w 11661910"/>
                <a:gd name="connsiteY60" fmla="*/ 220940 h 385161"/>
                <a:gd name="connsiteX61" fmla="*/ 7509029 w 11661910"/>
                <a:gd name="connsiteY61" fmla="*/ 270281 h 385161"/>
                <a:gd name="connsiteX62" fmla="*/ 7335715 w 11661910"/>
                <a:gd name="connsiteY62" fmla="*/ 385161 h 385161"/>
                <a:gd name="connsiteX63" fmla="*/ 7162400 w 11661910"/>
                <a:gd name="connsiteY63" fmla="*/ 270281 h 385161"/>
                <a:gd name="connsiteX64" fmla="*/ 7152439 w 11661910"/>
                <a:gd name="connsiteY64" fmla="*/ 220940 h 385161"/>
                <a:gd name="connsiteX65" fmla="*/ 7142800 w 11661910"/>
                <a:gd name="connsiteY65" fmla="*/ 220940 h 385161"/>
                <a:gd name="connsiteX66" fmla="*/ 7132838 w 11661910"/>
                <a:gd name="connsiteY66" fmla="*/ 270281 h 385161"/>
                <a:gd name="connsiteX67" fmla="*/ 6959524 w 11661910"/>
                <a:gd name="connsiteY67" fmla="*/ 385161 h 385161"/>
                <a:gd name="connsiteX68" fmla="*/ 6786209 w 11661910"/>
                <a:gd name="connsiteY68" fmla="*/ 270281 h 385161"/>
                <a:gd name="connsiteX69" fmla="*/ 6776248 w 11661910"/>
                <a:gd name="connsiteY69" fmla="*/ 220940 h 385161"/>
                <a:gd name="connsiteX70" fmla="*/ 6766609 w 11661910"/>
                <a:gd name="connsiteY70" fmla="*/ 220940 h 385161"/>
                <a:gd name="connsiteX71" fmla="*/ 6756647 w 11661910"/>
                <a:gd name="connsiteY71" fmla="*/ 270281 h 385161"/>
                <a:gd name="connsiteX72" fmla="*/ 6583333 w 11661910"/>
                <a:gd name="connsiteY72" fmla="*/ 385161 h 385161"/>
                <a:gd name="connsiteX73" fmla="*/ 6410018 w 11661910"/>
                <a:gd name="connsiteY73" fmla="*/ 270281 h 385161"/>
                <a:gd name="connsiteX74" fmla="*/ 6400057 w 11661910"/>
                <a:gd name="connsiteY74" fmla="*/ 220940 h 385161"/>
                <a:gd name="connsiteX75" fmla="*/ 6390418 w 11661910"/>
                <a:gd name="connsiteY75" fmla="*/ 220940 h 385161"/>
                <a:gd name="connsiteX76" fmla="*/ 6380456 w 11661910"/>
                <a:gd name="connsiteY76" fmla="*/ 270281 h 385161"/>
                <a:gd name="connsiteX77" fmla="*/ 6207142 w 11661910"/>
                <a:gd name="connsiteY77" fmla="*/ 385161 h 385161"/>
                <a:gd name="connsiteX78" fmla="*/ 6033827 w 11661910"/>
                <a:gd name="connsiteY78" fmla="*/ 270281 h 385161"/>
                <a:gd name="connsiteX79" fmla="*/ 6023866 w 11661910"/>
                <a:gd name="connsiteY79" fmla="*/ 220940 h 385161"/>
                <a:gd name="connsiteX80" fmla="*/ 6014228 w 11661910"/>
                <a:gd name="connsiteY80" fmla="*/ 220940 h 385161"/>
                <a:gd name="connsiteX81" fmla="*/ 6004266 w 11661910"/>
                <a:gd name="connsiteY81" fmla="*/ 270281 h 385161"/>
                <a:gd name="connsiteX82" fmla="*/ 5830952 w 11661910"/>
                <a:gd name="connsiteY82" fmla="*/ 385161 h 385161"/>
                <a:gd name="connsiteX83" fmla="*/ 5657637 w 11661910"/>
                <a:gd name="connsiteY83" fmla="*/ 270281 h 385161"/>
                <a:gd name="connsiteX84" fmla="*/ 5647676 w 11661910"/>
                <a:gd name="connsiteY84" fmla="*/ 220940 h 385161"/>
                <a:gd name="connsiteX85" fmla="*/ 5638037 w 11661910"/>
                <a:gd name="connsiteY85" fmla="*/ 220940 h 385161"/>
                <a:gd name="connsiteX86" fmla="*/ 5628075 w 11661910"/>
                <a:gd name="connsiteY86" fmla="*/ 270281 h 385161"/>
                <a:gd name="connsiteX87" fmla="*/ 5454761 w 11661910"/>
                <a:gd name="connsiteY87" fmla="*/ 385161 h 385161"/>
                <a:gd name="connsiteX88" fmla="*/ 5281447 w 11661910"/>
                <a:gd name="connsiteY88" fmla="*/ 270281 h 385161"/>
                <a:gd name="connsiteX89" fmla="*/ 5271486 w 11661910"/>
                <a:gd name="connsiteY89" fmla="*/ 220940 h 385161"/>
                <a:gd name="connsiteX90" fmla="*/ 5261846 w 11661910"/>
                <a:gd name="connsiteY90" fmla="*/ 220940 h 385161"/>
                <a:gd name="connsiteX91" fmla="*/ 5251885 w 11661910"/>
                <a:gd name="connsiteY91" fmla="*/ 270281 h 385161"/>
                <a:gd name="connsiteX92" fmla="*/ 5078570 w 11661910"/>
                <a:gd name="connsiteY92" fmla="*/ 385161 h 385161"/>
                <a:gd name="connsiteX93" fmla="*/ 4905256 w 11661910"/>
                <a:gd name="connsiteY93" fmla="*/ 270281 h 385161"/>
                <a:gd name="connsiteX94" fmla="*/ 4895295 w 11661910"/>
                <a:gd name="connsiteY94" fmla="*/ 220940 h 385161"/>
                <a:gd name="connsiteX95" fmla="*/ 4885656 w 11661910"/>
                <a:gd name="connsiteY95" fmla="*/ 220940 h 385161"/>
                <a:gd name="connsiteX96" fmla="*/ 4875694 w 11661910"/>
                <a:gd name="connsiteY96" fmla="*/ 270281 h 385161"/>
                <a:gd name="connsiteX97" fmla="*/ 4702380 w 11661910"/>
                <a:gd name="connsiteY97" fmla="*/ 385161 h 385161"/>
                <a:gd name="connsiteX98" fmla="*/ 4529065 w 11661910"/>
                <a:gd name="connsiteY98" fmla="*/ 270281 h 385161"/>
                <a:gd name="connsiteX99" fmla="*/ 4519103 w 11661910"/>
                <a:gd name="connsiteY99" fmla="*/ 220940 h 385161"/>
                <a:gd name="connsiteX100" fmla="*/ 4509464 w 11661910"/>
                <a:gd name="connsiteY100" fmla="*/ 220940 h 385161"/>
                <a:gd name="connsiteX101" fmla="*/ 4499502 w 11661910"/>
                <a:gd name="connsiteY101" fmla="*/ 270281 h 385161"/>
                <a:gd name="connsiteX102" fmla="*/ 4326188 w 11661910"/>
                <a:gd name="connsiteY102" fmla="*/ 385161 h 385161"/>
                <a:gd name="connsiteX103" fmla="*/ 4152874 w 11661910"/>
                <a:gd name="connsiteY103" fmla="*/ 270281 h 385161"/>
                <a:gd name="connsiteX104" fmla="*/ 4142914 w 11661910"/>
                <a:gd name="connsiteY104" fmla="*/ 220940 h 385161"/>
                <a:gd name="connsiteX105" fmla="*/ 4133273 w 11661910"/>
                <a:gd name="connsiteY105" fmla="*/ 220940 h 385161"/>
                <a:gd name="connsiteX106" fmla="*/ 4123312 w 11661910"/>
                <a:gd name="connsiteY106" fmla="*/ 270281 h 385161"/>
                <a:gd name="connsiteX107" fmla="*/ 3949998 w 11661910"/>
                <a:gd name="connsiteY107" fmla="*/ 385161 h 385161"/>
                <a:gd name="connsiteX108" fmla="*/ 3776685 w 11661910"/>
                <a:gd name="connsiteY108" fmla="*/ 270281 h 385161"/>
                <a:gd name="connsiteX109" fmla="*/ 3766725 w 11661910"/>
                <a:gd name="connsiteY109" fmla="*/ 220940 h 385161"/>
                <a:gd name="connsiteX110" fmla="*/ 3757086 w 11661910"/>
                <a:gd name="connsiteY110" fmla="*/ 220940 h 385161"/>
                <a:gd name="connsiteX111" fmla="*/ 3747125 w 11661910"/>
                <a:gd name="connsiteY111" fmla="*/ 270281 h 385161"/>
                <a:gd name="connsiteX112" fmla="*/ 3573811 w 11661910"/>
                <a:gd name="connsiteY112" fmla="*/ 385161 h 385161"/>
                <a:gd name="connsiteX113" fmla="*/ 3400496 w 11661910"/>
                <a:gd name="connsiteY113" fmla="*/ 270281 h 385161"/>
                <a:gd name="connsiteX114" fmla="*/ 3390535 w 11661910"/>
                <a:gd name="connsiteY114" fmla="*/ 220940 h 385161"/>
                <a:gd name="connsiteX115" fmla="*/ 3380896 w 11661910"/>
                <a:gd name="connsiteY115" fmla="*/ 220940 h 385161"/>
                <a:gd name="connsiteX116" fmla="*/ 3370934 w 11661910"/>
                <a:gd name="connsiteY116" fmla="*/ 270281 h 385161"/>
                <a:gd name="connsiteX117" fmla="*/ 3197619 w 11661910"/>
                <a:gd name="connsiteY117" fmla="*/ 385161 h 385161"/>
                <a:gd name="connsiteX118" fmla="*/ 3024304 w 11661910"/>
                <a:gd name="connsiteY118" fmla="*/ 270281 h 385161"/>
                <a:gd name="connsiteX119" fmla="*/ 3014343 w 11661910"/>
                <a:gd name="connsiteY119" fmla="*/ 220940 h 385161"/>
                <a:gd name="connsiteX120" fmla="*/ 3004704 w 11661910"/>
                <a:gd name="connsiteY120" fmla="*/ 220940 h 385161"/>
                <a:gd name="connsiteX121" fmla="*/ 2994743 w 11661910"/>
                <a:gd name="connsiteY121" fmla="*/ 270281 h 385161"/>
                <a:gd name="connsiteX122" fmla="*/ 2821429 w 11661910"/>
                <a:gd name="connsiteY122" fmla="*/ 385161 h 385161"/>
                <a:gd name="connsiteX123" fmla="*/ 2648115 w 11661910"/>
                <a:gd name="connsiteY123" fmla="*/ 270281 h 385161"/>
                <a:gd name="connsiteX124" fmla="*/ 2638154 w 11661910"/>
                <a:gd name="connsiteY124" fmla="*/ 220940 h 385161"/>
                <a:gd name="connsiteX125" fmla="*/ 2628515 w 11661910"/>
                <a:gd name="connsiteY125" fmla="*/ 220940 h 385161"/>
                <a:gd name="connsiteX126" fmla="*/ 2618554 w 11661910"/>
                <a:gd name="connsiteY126" fmla="*/ 270281 h 385161"/>
                <a:gd name="connsiteX127" fmla="*/ 2445240 w 11661910"/>
                <a:gd name="connsiteY127" fmla="*/ 385161 h 385161"/>
                <a:gd name="connsiteX128" fmla="*/ 2271924 w 11661910"/>
                <a:gd name="connsiteY128" fmla="*/ 270281 h 385161"/>
                <a:gd name="connsiteX129" fmla="*/ 2261962 w 11661910"/>
                <a:gd name="connsiteY129" fmla="*/ 220940 h 385161"/>
                <a:gd name="connsiteX130" fmla="*/ 2252324 w 11661910"/>
                <a:gd name="connsiteY130" fmla="*/ 220940 h 385161"/>
                <a:gd name="connsiteX131" fmla="*/ 2242362 w 11661910"/>
                <a:gd name="connsiteY131" fmla="*/ 270281 h 385161"/>
                <a:gd name="connsiteX132" fmla="*/ 2069048 w 11661910"/>
                <a:gd name="connsiteY132" fmla="*/ 385161 h 385161"/>
                <a:gd name="connsiteX133" fmla="*/ 1895732 w 11661910"/>
                <a:gd name="connsiteY133" fmla="*/ 270281 h 385161"/>
                <a:gd name="connsiteX134" fmla="*/ 1885772 w 11661910"/>
                <a:gd name="connsiteY134" fmla="*/ 220940 h 385161"/>
                <a:gd name="connsiteX135" fmla="*/ 1876132 w 11661910"/>
                <a:gd name="connsiteY135" fmla="*/ 220940 h 385161"/>
                <a:gd name="connsiteX136" fmla="*/ 1866172 w 11661910"/>
                <a:gd name="connsiteY136" fmla="*/ 270281 h 385161"/>
                <a:gd name="connsiteX137" fmla="*/ 1692856 w 11661910"/>
                <a:gd name="connsiteY137" fmla="*/ 385161 h 385161"/>
                <a:gd name="connsiteX138" fmla="*/ 1519541 w 11661910"/>
                <a:gd name="connsiteY138" fmla="*/ 270281 h 385161"/>
                <a:gd name="connsiteX139" fmla="*/ 1509580 w 11661910"/>
                <a:gd name="connsiteY139" fmla="*/ 220940 h 385161"/>
                <a:gd name="connsiteX140" fmla="*/ 1499942 w 11661910"/>
                <a:gd name="connsiteY140" fmla="*/ 220940 h 385161"/>
                <a:gd name="connsiteX141" fmla="*/ 1489981 w 11661910"/>
                <a:gd name="connsiteY141" fmla="*/ 270281 h 385161"/>
                <a:gd name="connsiteX142" fmla="*/ 1316666 w 11661910"/>
                <a:gd name="connsiteY142" fmla="*/ 385161 h 385161"/>
                <a:gd name="connsiteX143" fmla="*/ 1143352 w 11661910"/>
                <a:gd name="connsiteY143" fmla="*/ 270281 h 385161"/>
                <a:gd name="connsiteX144" fmla="*/ 1133390 w 11661910"/>
                <a:gd name="connsiteY144" fmla="*/ 220940 h 385161"/>
                <a:gd name="connsiteX145" fmla="*/ 1123751 w 11661910"/>
                <a:gd name="connsiteY145" fmla="*/ 220940 h 385161"/>
                <a:gd name="connsiteX146" fmla="*/ 1113790 w 11661910"/>
                <a:gd name="connsiteY146" fmla="*/ 270281 h 385161"/>
                <a:gd name="connsiteX147" fmla="*/ 940475 w 11661910"/>
                <a:gd name="connsiteY147" fmla="*/ 385161 h 385161"/>
                <a:gd name="connsiteX148" fmla="*/ 767161 w 11661910"/>
                <a:gd name="connsiteY148" fmla="*/ 270281 h 385161"/>
                <a:gd name="connsiteX149" fmla="*/ 757200 w 11661910"/>
                <a:gd name="connsiteY149" fmla="*/ 220940 h 385161"/>
                <a:gd name="connsiteX150" fmla="*/ 745752 w 11661910"/>
                <a:gd name="connsiteY150" fmla="*/ 220940 h 385161"/>
                <a:gd name="connsiteX151" fmla="*/ 737601 w 11661910"/>
                <a:gd name="connsiteY151" fmla="*/ 261312 h 385161"/>
                <a:gd name="connsiteX152" fmla="*/ 564287 w 11661910"/>
                <a:gd name="connsiteY152" fmla="*/ 376192 h 385161"/>
                <a:gd name="connsiteX153" fmla="*/ 390972 w 11661910"/>
                <a:gd name="connsiteY153" fmla="*/ 261312 h 385161"/>
                <a:gd name="connsiteX154" fmla="*/ 382822 w 11661910"/>
                <a:gd name="connsiteY154" fmla="*/ 220940 h 385161"/>
                <a:gd name="connsiteX155" fmla="*/ 371372 w 11661910"/>
                <a:gd name="connsiteY155" fmla="*/ 220940 h 385161"/>
                <a:gd name="connsiteX156" fmla="*/ 361411 w 11661910"/>
                <a:gd name="connsiteY156" fmla="*/ 270281 h 385161"/>
                <a:gd name="connsiteX157" fmla="*/ 188096 w 11661910"/>
                <a:gd name="connsiteY157" fmla="*/ 385161 h 385161"/>
                <a:gd name="connsiteX158" fmla="*/ 0 w 11661910"/>
                <a:gd name="connsiteY158" fmla="*/ 197065 h 385161"/>
                <a:gd name="connsiteX159" fmla="*/ 5923 w 11661910"/>
                <a:gd name="connsiteY159" fmla="*/ 167727 h 385161"/>
                <a:gd name="connsiteX160" fmla="*/ 1 w 11661910"/>
                <a:gd name="connsiteY160" fmla="*/ 138395 h 385161"/>
                <a:gd name="connsiteX161" fmla="*/ 1 w 11661910"/>
                <a:gd name="connsiteY161" fmla="*/ 82546 h 385161"/>
                <a:gd name="connsiteX162" fmla="*/ 82546 w 11661910"/>
                <a:gd name="connsiteY162" fmla="*/ 1 h 385161"/>
                <a:gd name="connsiteX163" fmla="*/ 564277 w 11661910"/>
                <a:gd name="connsiteY163" fmla="*/ 1 h 385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</a:cxnLst>
              <a:rect l="l" t="t" r="r" b="b"/>
              <a:pathLst>
                <a:path w="11661910" h="385161">
                  <a:moveTo>
                    <a:pt x="564287" y="0"/>
                  </a:moveTo>
                  <a:lnTo>
                    <a:pt x="564297" y="1"/>
                  </a:lnTo>
                  <a:lnTo>
                    <a:pt x="11579364" y="1"/>
                  </a:lnTo>
                  <a:cubicBezTo>
                    <a:pt x="11624952" y="1"/>
                    <a:pt x="11661909" y="36958"/>
                    <a:pt x="11661909" y="82546"/>
                  </a:cubicBezTo>
                  <a:lnTo>
                    <a:pt x="11661909" y="138395"/>
                  </a:lnTo>
                  <a:lnTo>
                    <a:pt x="11655987" y="167727"/>
                  </a:lnTo>
                  <a:lnTo>
                    <a:pt x="11661910" y="197065"/>
                  </a:lnTo>
                  <a:cubicBezTo>
                    <a:pt x="11661910" y="300948"/>
                    <a:pt x="11577697" y="385161"/>
                    <a:pt x="11473814" y="385161"/>
                  </a:cubicBezTo>
                  <a:cubicBezTo>
                    <a:pt x="11395902" y="385161"/>
                    <a:pt x="11329054" y="337791"/>
                    <a:pt x="11300499" y="270281"/>
                  </a:cubicBezTo>
                  <a:lnTo>
                    <a:pt x="11290538" y="220940"/>
                  </a:lnTo>
                  <a:lnTo>
                    <a:pt x="11280899" y="220940"/>
                  </a:lnTo>
                  <a:lnTo>
                    <a:pt x="11270938" y="270281"/>
                  </a:lnTo>
                  <a:cubicBezTo>
                    <a:pt x="11242383" y="337791"/>
                    <a:pt x="11175535" y="385161"/>
                    <a:pt x="11097623" y="385161"/>
                  </a:cubicBezTo>
                  <a:cubicBezTo>
                    <a:pt x="11019711" y="385161"/>
                    <a:pt x="10952863" y="337791"/>
                    <a:pt x="10924308" y="270281"/>
                  </a:cubicBezTo>
                  <a:lnTo>
                    <a:pt x="10914347" y="220940"/>
                  </a:lnTo>
                  <a:lnTo>
                    <a:pt x="10904708" y="220940"/>
                  </a:lnTo>
                  <a:lnTo>
                    <a:pt x="10894747" y="270281"/>
                  </a:lnTo>
                  <a:cubicBezTo>
                    <a:pt x="10866192" y="337791"/>
                    <a:pt x="10799344" y="385161"/>
                    <a:pt x="10721432" y="385161"/>
                  </a:cubicBezTo>
                  <a:cubicBezTo>
                    <a:pt x="10643520" y="385161"/>
                    <a:pt x="10576672" y="337791"/>
                    <a:pt x="10548117" y="270281"/>
                  </a:cubicBezTo>
                  <a:lnTo>
                    <a:pt x="10538156" y="220940"/>
                  </a:lnTo>
                  <a:lnTo>
                    <a:pt x="10528518" y="220940"/>
                  </a:lnTo>
                  <a:lnTo>
                    <a:pt x="10518557" y="270281"/>
                  </a:lnTo>
                  <a:cubicBezTo>
                    <a:pt x="10490002" y="337791"/>
                    <a:pt x="10423154" y="385161"/>
                    <a:pt x="10345242" y="385161"/>
                  </a:cubicBezTo>
                  <a:cubicBezTo>
                    <a:pt x="10267330" y="385161"/>
                    <a:pt x="10200482" y="337791"/>
                    <a:pt x="10171927" y="270281"/>
                  </a:cubicBezTo>
                  <a:lnTo>
                    <a:pt x="10161966" y="220940"/>
                  </a:lnTo>
                  <a:lnTo>
                    <a:pt x="10152327" y="220940"/>
                  </a:lnTo>
                  <a:lnTo>
                    <a:pt x="10142366" y="270281"/>
                  </a:lnTo>
                  <a:cubicBezTo>
                    <a:pt x="10113811" y="337791"/>
                    <a:pt x="10046963" y="385161"/>
                    <a:pt x="9969051" y="385161"/>
                  </a:cubicBezTo>
                  <a:cubicBezTo>
                    <a:pt x="9891139" y="385161"/>
                    <a:pt x="9824291" y="337791"/>
                    <a:pt x="9795736" y="270281"/>
                  </a:cubicBezTo>
                  <a:lnTo>
                    <a:pt x="9785775" y="220940"/>
                  </a:lnTo>
                  <a:lnTo>
                    <a:pt x="9776136" y="220940"/>
                  </a:lnTo>
                  <a:lnTo>
                    <a:pt x="9766175" y="270281"/>
                  </a:lnTo>
                  <a:cubicBezTo>
                    <a:pt x="9737620" y="337791"/>
                    <a:pt x="9670772" y="385161"/>
                    <a:pt x="9592860" y="385161"/>
                  </a:cubicBezTo>
                  <a:cubicBezTo>
                    <a:pt x="9514948" y="385161"/>
                    <a:pt x="9448100" y="337791"/>
                    <a:pt x="9419545" y="270281"/>
                  </a:cubicBezTo>
                  <a:lnTo>
                    <a:pt x="9409584" y="220940"/>
                  </a:lnTo>
                  <a:lnTo>
                    <a:pt x="9399945" y="220940"/>
                  </a:lnTo>
                  <a:lnTo>
                    <a:pt x="9389984" y="270281"/>
                  </a:lnTo>
                  <a:cubicBezTo>
                    <a:pt x="9361429" y="337791"/>
                    <a:pt x="9294581" y="385161"/>
                    <a:pt x="9216669" y="385161"/>
                  </a:cubicBezTo>
                  <a:cubicBezTo>
                    <a:pt x="9138757" y="385161"/>
                    <a:pt x="9071909" y="337791"/>
                    <a:pt x="9043354" y="270281"/>
                  </a:cubicBezTo>
                  <a:lnTo>
                    <a:pt x="9033393" y="220940"/>
                  </a:lnTo>
                  <a:lnTo>
                    <a:pt x="9023754" y="220940"/>
                  </a:lnTo>
                  <a:lnTo>
                    <a:pt x="9013793" y="270281"/>
                  </a:lnTo>
                  <a:cubicBezTo>
                    <a:pt x="8985238" y="337791"/>
                    <a:pt x="8918390" y="385161"/>
                    <a:pt x="8840478" y="385161"/>
                  </a:cubicBezTo>
                  <a:cubicBezTo>
                    <a:pt x="8762566" y="385161"/>
                    <a:pt x="8695718" y="337791"/>
                    <a:pt x="8667163" y="270281"/>
                  </a:cubicBezTo>
                  <a:lnTo>
                    <a:pt x="8657202" y="220940"/>
                  </a:lnTo>
                  <a:lnTo>
                    <a:pt x="8647563" y="220940"/>
                  </a:lnTo>
                  <a:lnTo>
                    <a:pt x="8637602" y="270281"/>
                  </a:lnTo>
                  <a:cubicBezTo>
                    <a:pt x="8609047" y="337791"/>
                    <a:pt x="8542199" y="385161"/>
                    <a:pt x="8464287" y="385161"/>
                  </a:cubicBezTo>
                  <a:cubicBezTo>
                    <a:pt x="8386375" y="385161"/>
                    <a:pt x="8319527" y="337791"/>
                    <a:pt x="8290972" y="270281"/>
                  </a:cubicBezTo>
                  <a:lnTo>
                    <a:pt x="8281011" y="220940"/>
                  </a:lnTo>
                  <a:lnTo>
                    <a:pt x="8271373" y="220940"/>
                  </a:lnTo>
                  <a:lnTo>
                    <a:pt x="8261412" y="270281"/>
                  </a:lnTo>
                  <a:cubicBezTo>
                    <a:pt x="8232857" y="337791"/>
                    <a:pt x="8166009" y="385161"/>
                    <a:pt x="8088097" y="385161"/>
                  </a:cubicBezTo>
                  <a:cubicBezTo>
                    <a:pt x="8010184" y="385161"/>
                    <a:pt x="7943337" y="337791"/>
                    <a:pt x="7914782" y="270281"/>
                  </a:cubicBezTo>
                  <a:lnTo>
                    <a:pt x="7904821" y="220940"/>
                  </a:lnTo>
                  <a:lnTo>
                    <a:pt x="7895182" y="220940"/>
                  </a:lnTo>
                  <a:lnTo>
                    <a:pt x="7885220" y="270281"/>
                  </a:lnTo>
                  <a:cubicBezTo>
                    <a:pt x="7856666" y="337791"/>
                    <a:pt x="7789818" y="385161"/>
                    <a:pt x="7711906" y="385161"/>
                  </a:cubicBezTo>
                  <a:cubicBezTo>
                    <a:pt x="7633993" y="385161"/>
                    <a:pt x="7567146" y="337791"/>
                    <a:pt x="7538591" y="270281"/>
                  </a:cubicBezTo>
                  <a:lnTo>
                    <a:pt x="7528630" y="220940"/>
                  </a:lnTo>
                  <a:lnTo>
                    <a:pt x="7518991" y="220940"/>
                  </a:lnTo>
                  <a:lnTo>
                    <a:pt x="7509029" y="270281"/>
                  </a:lnTo>
                  <a:cubicBezTo>
                    <a:pt x="7480475" y="337791"/>
                    <a:pt x="7413627" y="385161"/>
                    <a:pt x="7335715" y="385161"/>
                  </a:cubicBezTo>
                  <a:cubicBezTo>
                    <a:pt x="7257802" y="385161"/>
                    <a:pt x="7190955" y="337791"/>
                    <a:pt x="7162400" y="270281"/>
                  </a:cubicBezTo>
                  <a:lnTo>
                    <a:pt x="7152439" y="220940"/>
                  </a:lnTo>
                  <a:lnTo>
                    <a:pt x="7142800" y="220940"/>
                  </a:lnTo>
                  <a:lnTo>
                    <a:pt x="7132838" y="270281"/>
                  </a:lnTo>
                  <a:cubicBezTo>
                    <a:pt x="7104284" y="337791"/>
                    <a:pt x="7037436" y="385161"/>
                    <a:pt x="6959524" y="385161"/>
                  </a:cubicBezTo>
                  <a:cubicBezTo>
                    <a:pt x="6881612" y="385161"/>
                    <a:pt x="6814764" y="337791"/>
                    <a:pt x="6786209" y="270281"/>
                  </a:cubicBezTo>
                  <a:lnTo>
                    <a:pt x="6776248" y="220940"/>
                  </a:lnTo>
                  <a:lnTo>
                    <a:pt x="6766609" y="220940"/>
                  </a:lnTo>
                  <a:lnTo>
                    <a:pt x="6756647" y="270281"/>
                  </a:lnTo>
                  <a:cubicBezTo>
                    <a:pt x="6728093" y="337791"/>
                    <a:pt x="6661245" y="385161"/>
                    <a:pt x="6583333" y="385161"/>
                  </a:cubicBezTo>
                  <a:cubicBezTo>
                    <a:pt x="6505420" y="385161"/>
                    <a:pt x="6438573" y="337791"/>
                    <a:pt x="6410018" y="270281"/>
                  </a:cubicBezTo>
                  <a:lnTo>
                    <a:pt x="6400057" y="220940"/>
                  </a:lnTo>
                  <a:lnTo>
                    <a:pt x="6390418" y="220940"/>
                  </a:lnTo>
                  <a:lnTo>
                    <a:pt x="6380456" y="270281"/>
                  </a:lnTo>
                  <a:cubicBezTo>
                    <a:pt x="6351902" y="337791"/>
                    <a:pt x="6285054" y="385161"/>
                    <a:pt x="6207142" y="385161"/>
                  </a:cubicBezTo>
                  <a:cubicBezTo>
                    <a:pt x="6129229" y="385161"/>
                    <a:pt x="6062382" y="337791"/>
                    <a:pt x="6033827" y="270281"/>
                  </a:cubicBezTo>
                  <a:lnTo>
                    <a:pt x="6023866" y="220940"/>
                  </a:lnTo>
                  <a:lnTo>
                    <a:pt x="6014228" y="220940"/>
                  </a:lnTo>
                  <a:lnTo>
                    <a:pt x="6004266" y="270281"/>
                  </a:lnTo>
                  <a:cubicBezTo>
                    <a:pt x="5975712" y="337791"/>
                    <a:pt x="5908864" y="385161"/>
                    <a:pt x="5830952" y="385161"/>
                  </a:cubicBezTo>
                  <a:cubicBezTo>
                    <a:pt x="5753040" y="385161"/>
                    <a:pt x="5686192" y="337791"/>
                    <a:pt x="5657637" y="270281"/>
                  </a:cubicBezTo>
                  <a:lnTo>
                    <a:pt x="5647676" y="220940"/>
                  </a:lnTo>
                  <a:lnTo>
                    <a:pt x="5638037" y="220940"/>
                  </a:lnTo>
                  <a:lnTo>
                    <a:pt x="5628075" y="270281"/>
                  </a:lnTo>
                  <a:cubicBezTo>
                    <a:pt x="5599521" y="337791"/>
                    <a:pt x="5532674" y="385161"/>
                    <a:pt x="5454761" y="385161"/>
                  </a:cubicBezTo>
                  <a:cubicBezTo>
                    <a:pt x="5376849" y="385161"/>
                    <a:pt x="5310001" y="337791"/>
                    <a:pt x="5281447" y="270281"/>
                  </a:cubicBezTo>
                  <a:lnTo>
                    <a:pt x="5271486" y="220940"/>
                  </a:lnTo>
                  <a:lnTo>
                    <a:pt x="5261846" y="220940"/>
                  </a:lnTo>
                  <a:lnTo>
                    <a:pt x="5251885" y="270281"/>
                  </a:lnTo>
                  <a:cubicBezTo>
                    <a:pt x="5223331" y="337791"/>
                    <a:pt x="5156483" y="385161"/>
                    <a:pt x="5078570" y="385161"/>
                  </a:cubicBezTo>
                  <a:cubicBezTo>
                    <a:pt x="5000659" y="385161"/>
                    <a:pt x="4933810" y="337791"/>
                    <a:pt x="4905256" y="270281"/>
                  </a:cubicBezTo>
                  <a:lnTo>
                    <a:pt x="4895295" y="220940"/>
                  </a:lnTo>
                  <a:lnTo>
                    <a:pt x="4885656" y="220940"/>
                  </a:lnTo>
                  <a:lnTo>
                    <a:pt x="4875694" y="270281"/>
                  </a:lnTo>
                  <a:cubicBezTo>
                    <a:pt x="4847141" y="337791"/>
                    <a:pt x="4780292" y="385161"/>
                    <a:pt x="4702380" y="385161"/>
                  </a:cubicBezTo>
                  <a:cubicBezTo>
                    <a:pt x="4624467" y="385161"/>
                    <a:pt x="4557619" y="337791"/>
                    <a:pt x="4529065" y="270281"/>
                  </a:cubicBezTo>
                  <a:lnTo>
                    <a:pt x="4519103" y="220940"/>
                  </a:lnTo>
                  <a:lnTo>
                    <a:pt x="4509464" y="220940"/>
                  </a:lnTo>
                  <a:lnTo>
                    <a:pt x="4499502" y="270281"/>
                  </a:lnTo>
                  <a:cubicBezTo>
                    <a:pt x="4470948" y="337791"/>
                    <a:pt x="4404101" y="385161"/>
                    <a:pt x="4326188" y="385161"/>
                  </a:cubicBezTo>
                  <a:cubicBezTo>
                    <a:pt x="4248276" y="385161"/>
                    <a:pt x="4181428" y="337791"/>
                    <a:pt x="4152874" y="270281"/>
                  </a:cubicBezTo>
                  <a:lnTo>
                    <a:pt x="4142914" y="220940"/>
                  </a:lnTo>
                  <a:lnTo>
                    <a:pt x="4133273" y="220940"/>
                  </a:lnTo>
                  <a:lnTo>
                    <a:pt x="4123312" y="270281"/>
                  </a:lnTo>
                  <a:cubicBezTo>
                    <a:pt x="4094758" y="337791"/>
                    <a:pt x="4027911" y="385161"/>
                    <a:pt x="3949998" y="385161"/>
                  </a:cubicBezTo>
                  <a:cubicBezTo>
                    <a:pt x="3872088" y="385161"/>
                    <a:pt x="3805240" y="337791"/>
                    <a:pt x="3776685" y="270281"/>
                  </a:cubicBezTo>
                  <a:lnTo>
                    <a:pt x="3766725" y="220940"/>
                  </a:lnTo>
                  <a:lnTo>
                    <a:pt x="3757086" y="220940"/>
                  </a:lnTo>
                  <a:lnTo>
                    <a:pt x="3747125" y="270281"/>
                  </a:lnTo>
                  <a:cubicBezTo>
                    <a:pt x="3718570" y="337791"/>
                    <a:pt x="3651723" y="385161"/>
                    <a:pt x="3573811" y="385161"/>
                  </a:cubicBezTo>
                  <a:cubicBezTo>
                    <a:pt x="3495898" y="385161"/>
                    <a:pt x="3429050" y="337791"/>
                    <a:pt x="3400496" y="270281"/>
                  </a:cubicBezTo>
                  <a:lnTo>
                    <a:pt x="3390535" y="220940"/>
                  </a:lnTo>
                  <a:lnTo>
                    <a:pt x="3380896" y="220940"/>
                  </a:lnTo>
                  <a:lnTo>
                    <a:pt x="3370934" y="270281"/>
                  </a:lnTo>
                  <a:cubicBezTo>
                    <a:pt x="3342380" y="337791"/>
                    <a:pt x="3275532" y="385161"/>
                    <a:pt x="3197619" y="385161"/>
                  </a:cubicBezTo>
                  <a:cubicBezTo>
                    <a:pt x="3119707" y="385161"/>
                    <a:pt x="3052859" y="337791"/>
                    <a:pt x="3024304" y="270281"/>
                  </a:cubicBezTo>
                  <a:lnTo>
                    <a:pt x="3014343" y="220940"/>
                  </a:lnTo>
                  <a:lnTo>
                    <a:pt x="3004704" y="220940"/>
                  </a:lnTo>
                  <a:lnTo>
                    <a:pt x="2994743" y="270281"/>
                  </a:lnTo>
                  <a:cubicBezTo>
                    <a:pt x="2966189" y="337791"/>
                    <a:pt x="2899340" y="385161"/>
                    <a:pt x="2821429" y="385161"/>
                  </a:cubicBezTo>
                  <a:cubicBezTo>
                    <a:pt x="2743517" y="385161"/>
                    <a:pt x="2676669" y="337791"/>
                    <a:pt x="2648115" y="270281"/>
                  </a:cubicBezTo>
                  <a:lnTo>
                    <a:pt x="2638154" y="220940"/>
                  </a:lnTo>
                  <a:lnTo>
                    <a:pt x="2628515" y="220940"/>
                  </a:lnTo>
                  <a:lnTo>
                    <a:pt x="2618554" y="270281"/>
                  </a:lnTo>
                  <a:cubicBezTo>
                    <a:pt x="2589999" y="337791"/>
                    <a:pt x="2523152" y="385161"/>
                    <a:pt x="2445240" y="385161"/>
                  </a:cubicBezTo>
                  <a:cubicBezTo>
                    <a:pt x="2367327" y="385161"/>
                    <a:pt x="2300478" y="337791"/>
                    <a:pt x="2271924" y="270281"/>
                  </a:cubicBezTo>
                  <a:lnTo>
                    <a:pt x="2261962" y="220940"/>
                  </a:lnTo>
                  <a:lnTo>
                    <a:pt x="2252324" y="220940"/>
                  </a:lnTo>
                  <a:lnTo>
                    <a:pt x="2242362" y="270281"/>
                  </a:lnTo>
                  <a:cubicBezTo>
                    <a:pt x="2213807" y="337791"/>
                    <a:pt x="2146960" y="385161"/>
                    <a:pt x="2069048" y="385161"/>
                  </a:cubicBezTo>
                  <a:cubicBezTo>
                    <a:pt x="1991134" y="385161"/>
                    <a:pt x="1924288" y="337791"/>
                    <a:pt x="1895732" y="270281"/>
                  </a:cubicBezTo>
                  <a:lnTo>
                    <a:pt x="1885772" y="220940"/>
                  </a:lnTo>
                  <a:lnTo>
                    <a:pt x="1876132" y="220940"/>
                  </a:lnTo>
                  <a:lnTo>
                    <a:pt x="1866172" y="270281"/>
                  </a:lnTo>
                  <a:cubicBezTo>
                    <a:pt x="1837617" y="337791"/>
                    <a:pt x="1770768" y="385161"/>
                    <a:pt x="1692856" y="385161"/>
                  </a:cubicBezTo>
                  <a:cubicBezTo>
                    <a:pt x="1614944" y="385161"/>
                    <a:pt x="1548096" y="337791"/>
                    <a:pt x="1519541" y="270281"/>
                  </a:cubicBezTo>
                  <a:lnTo>
                    <a:pt x="1509580" y="220940"/>
                  </a:lnTo>
                  <a:lnTo>
                    <a:pt x="1499942" y="220940"/>
                  </a:lnTo>
                  <a:lnTo>
                    <a:pt x="1489981" y="270281"/>
                  </a:lnTo>
                  <a:cubicBezTo>
                    <a:pt x="1461426" y="337791"/>
                    <a:pt x="1394578" y="385161"/>
                    <a:pt x="1316666" y="385161"/>
                  </a:cubicBezTo>
                  <a:cubicBezTo>
                    <a:pt x="1238754" y="385161"/>
                    <a:pt x="1171906" y="337791"/>
                    <a:pt x="1143352" y="270281"/>
                  </a:cubicBezTo>
                  <a:lnTo>
                    <a:pt x="1133390" y="220940"/>
                  </a:lnTo>
                  <a:lnTo>
                    <a:pt x="1123751" y="220940"/>
                  </a:lnTo>
                  <a:lnTo>
                    <a:pt x="1113790" y="270281"/>
                  </a:lnTo>
                  <a:cubicBezTo>
                    <a:pt x="1085236" y="337791"/>
                    <a:pt x="1018388" y="385161"/>
                    <a:pt x="940475" y="385161"/>
                  </a:cubicBezTo>
                  <a:cubicBezTo>
                    <a:pt x="862563" y="385161"/>
                    <a:pt x="795715" y="337791"/>
                    <a:pt x="767161" y="270281"/>
                  </a:cubicBezTo>
                  <a:lnTo>
                    <a:pt x="757200" y="220940"/>
                  </a:lnTo>
                  <a:lnTo>
                    <a:pt x="745752" y="220940"/>
                  </a:lnTo>
                  <a:lnTo>
                    <a:pt x="737601" y="261312"/>
                  </a:lnTo>
                  <a:cubicBezTo>
                    <a:pt x="709047" y="328822"/>
                    <a:pt x="642199" y="376192"/>
                    <a:pt x="564287" y="376192"/>
                  </a:cubicBezTo>
                  <a:cubicBezTo>
                    <a:pt x="486375" y="376192"/>
                    <a:pt x="419527" y="328822"/>
                    <a:pt x="390972" y="261312"/>
                  </a:cubicBezTo>
                  <a:lnTo>
                    <a:pt x="382822" y="220940"/>
                  </a:lnTo>
                  <a:lnTo>
                    <a:pt x="371372" y="220940"/>
                  </a:lnTo>
                  <a:lnTo>
                    <a:pt x="361411" y="270281"/>
                  </a:lnTo>
                  <a:cubicBezTo>
                    <a:pt x="332856" y="337791"/>
                    <a:pt x="266008" y="385161"/>
                    <a:pt x="188096" y="385161"/>
                  </a:cubicBezTo>
                  <a:cubicBezTo>
                    <a:pt x="84213" y="385161"/>
                    <a:pt x="0" y="300948"/>
                    <a:pt x="0" y="197065"/>
                  </a:cubicBezTo>
                  <a:lnTo>
                    <a:pt x="5923" y="167727"/>
                  </a:lnTo>
                  <a:lnTo>
                    <a:pt x="1" y="138395"/>
                  </a:lnTo>
                  <a:lnTo>
                    <a:pt x="1" y="82546"/>
                  </a:lnTo>
                  <a:cubicBezTo>
                    <a:pt x="1" y="36958"/>
                    <a:pt x="36958" y="1"/>
                    <a:pt x="82546" y="1"/>
                  </a:cubicBezTo>
                  <a:lnTo>
                    <a:pt x="564277" y="1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22420" y="424910"/>
            <a:ext cx="819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CookieRun Bold" panose="020B0600000101010101" pitchFamily="50" charset="-127"/>
                <a:ea typeface="CookieRun Bold" panose="020B0600000101010101" pitchFamily="50" charset="-127"/>
              </a:rPr>
              <a:t>제목</a:t>
            </a:r>
          </a:p>
        </p:txBody>
      </p:sp>
      <p:grpSp>
        <p:nvGrpSpPr>
          <p:cNvPr id="113" name="그룹 112"/>
          <p:cNvGrpSpPr/>
          <p:nvPr/>
        </p:nvGrpSpPr>
        <p:grpSpPr>
          <a:xfrm>
            <a:off x="9214459" y="5331330"/>
            <a:ext cx="602260" cy="585162"/>
            <a:chOff x="9654923" y="2098264"/>
            <a:chExt cx="1691073" cy="1643063"/>
          </a:xfrm>
        </p:grpSpPr>
        <p:sp>
          <p:nvSpPr>
            <p:cNvPr id="114" name="자유형 113"/>
            <p:cNvSpPr/>
            <p:nvPr/>
          </p:nvSpPr>
          <p:spPr>
            <a:xfrm>
              <a:off x="9898196" y="2098264"/>
              <a:ext cx="1447800" cy="1643063"/>
            </a:xfrm>
            <a:custGeom>
              <a:avLst/>
              <a:gdLst>
                <a:gd name="connsiteX0" fmla="*/ 723515 w 1447800"/>
                <a:gd name="connsiteY0" fmla="*/ 0 h 1643063"/>
                <a:gd name="connsiteX1" fmla="*/ 723598 w 1447800"/>
                <a:gd name="connsiteY1" fmla="*/ 4780 h 1643063"/>
                <a:gd name="connsiteX2" fmla="*/ 723900 w 1447800"/>
                <a:gd name="connsiteY2" fmla="*/ 4763 h 1643063"/>
                <a:gd name="connsiteX3" fmla="*/ 1447800 w 1447800"/>
                <a:gd name="connsiteY3" fmla="*/ 823913 h 1643063"/>
                <a:gd name="connsiteX4" fmla="*/ 797915 w 1447800"/>
                <a:gd name="connsiteY4" fmla="*/ 1638834 h 1643063"/>
                <a:gd name="connsiteX5" fmla="*/ 752062 w 1447800"/>
                <a:gd name="connsiteY5" fmla="*/ 1641454 h 1643063"/>
                <a:gd name="connsiteX6" fmla="*/ 752090 w 1447800"/>
                <a:gd name="connsiteY6" fmla="*/ 1643063 h 1643063"/>
                <a:gd name="connsiteX7" fmla="*/ 730306 w 1447800"/>
                <a:gd name="connsiteY7" fmla="*/ 1642697 h 1643063"/>
                <a:gd name="connsiteX8" fmla="*/ 723900 w 1447800"/>
                <a:gd name="connsiteY8" fmla="*/ 1643063 h 1643063"/>
                <a:gd name="connsiteX9" fmla="*/ 712159 w 1447800"/>
                <a:gd name="connsiteY9" fmla="*/ 1642392 h 1643063"/>
                <a:gd name="connsiteX10" fmla="*/ 471102 w 1447800"/>
                <a:gd name="connsiteY10" fmla="*/ 1638342 h 1643063"/>
                <a:gd name="connsiteX11" fmla="*/ 471246 w 1447800"/>
                <a:gd name="connsiteY11" fmla="*/ 1588919 h 1643063"/>
                <a:gd name="connsiteX12" fmla="*/ 442125 w 1447800"/>
                <a:gd name="connsiteY12" fmla="*/ 1578690 h 1643063"/>
                <a:gd name="connsiteX13" fmla="*/ 0 w 1447800"/>
                <a:gd name="connsiteY13" fmla="*/ 823913 h 1643063"/>
                <a:gd name="connsiteX14" fmla="*/ 442125 w 1447800"/>
                <a:gd name="connsiteY14" fmla="*/ 69136 h 1643063"/>
                <a:gd name="connsiteX15" fmla="*/ 475712 w 1447800"/>
                <a:gd name="connsiteY15" fmla="*/ 57338 h 1643063"/>
                <a:gd name="connsiteX16" fmla="*/ 475865 w 1447800"/>
                <a:gd name="connsiteY16" fmla="*/ 4722 h 1643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47800" h="1643063">
                  <a:moveTo>
                    <a:pt x="723515" y="0"/>
                  </a:moveTo>
                  <a:lnTo>
                    <a:pt x="723598" y="4780"/>
                  </a:lnTo>
                  <a:lnTo>
                    <a:pt x="723900" y="4763"/>
                  </a:lnTo>
                  <a:cubicBezTo>
                    <a:pt x="1123699" y="4763"/>
                    <a:pt x="1447800" y="371509"/>
                    <a:pt x="1447800" y="823913"/>
                  </a:cubicBezTo>
                  <a:cubicBezTo>
                    <a:pt x="1447800" y="1248042"/>
                    <a:pt x="1162946" y="1596885"/>
                    <a:pt x="797915" y="1638834"/>
                  </a:cubicBezTo>
                  <a:lnTo>
                    <a:pt x="752062" y="1641454"/>
                  </a:lnTo>
                  <a:lnTo>
                    <a:pt x="752090" y="1643063"/>
                  </a:lnTo>
                  <a:lnTo>
                    <a:pt x="730306" y="1642697"/>
                  </a:lnTo>
                  <a:lnTo>
                    <a:pt x="723900" y="1643063"/>
                  </a:lnTo>
                  <a:lnTo>
                    <a:pt x="712159" y="1642392"/>
                  </a:lnTo>
                  <a:lnTo>
                    <a:pt x="471102" y="1638342"/>
                  </a:lnTo>
                  <a:lnTo>
                    <a:pt x="471246" y="1588919"/>
                  </a:lnTo>
                  <a:lnTo>
                    <a:pt x="442125" y="1578690"/>
                  </a:lnTo>
                  <a:cubicBezTo>
                    <a:pt x="182307" y="1454337"/>
                    <a:pt x="0" y="1163216"/>
                    <a:pt x="0" y="823913"/>
                  </a:cubicBezTo>
                  <a:cubicBezTo>
                    <a:pt x="0" y="484610"/>
                    <a:pt x="182307" y="193490"/>
                    <a:pt x="442125" y="69136"/>
                  </a:cubicBezTo>
                  <a:lnTo>
                    <a:pt x="475712" y="57338"/>
                  </a:lnTo>
                  <a:lnTo>
                    <a:pt x="475865" y="4722"/>
                  </a:lnTo>
                  <a:close/>
                </a:path>
              </a:pathLst>
            </a:cu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/>
            <p:cNvSpPr/>
            <p:nvPr/>
          </p:nvSpPr>
          <p:spPr>
            <a:xfrm>
              <a:off x="9654923" y="2103027"/>
              <a:ext cx="1447800" cy="1638300"/>
            </a:xfrm>
            <a:prstGeom prst="ellipse">
              <a:avLst/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/>
            <p:cNvSpPr/>
            <p:nvPr/>
          </p:nvSpPr>
          <p:spPr>
            <a:xfrm>
              <a:off x="9795416" y="2262006"/>
              <a:ext cx="1166813" cy="1320341"/>
            </a:xfrm>
            <a:prstGeom prst="ellipse">
              <a:avLst/>
            </a:pr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포인트가 5개인 별 116"/>
            <p:cNvSpPr/>
            <p:nvPr/>
          </p:nvSpPr>
          <p:spPr>
            <a:xfrm>
              <a:off x="10008566" y="2525384"/>
              <a:ext cx="682607" cy="771525"/>
            </a:xfrm>
            <a:prstGeom prst="star5">
              <a:avLst>
                <a:gd name="adj" fmla="val 25798"/>
                <a:gd name="hf" fmla="val 105146"/>
                <a:gd name="vf" fmla="val 110557"/>
              </a:avLst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8" name="그룹 117"/>
          <p:cNvGrpSpPr/>
          <p:nvPr/>
        </p:nvGrpSpPr>
        <p:grpSpPr>
          <a:xfrm>
            <a:off x="10014657" y="5323953"/>
            <a:ext cx="602260" cy="585162"/>
            <a:chOff x="9654923" y="2098264"/>
            <a:chExt cx="1691073" cy="1643063"/>
          </a:xfrm>
        </p:grpSpPr>
        <p:sp>
          <p:nvSpPr>
            <p:cNvPr id="119" name="자유형 118"/>
            <p:cNvSpPr/>
            <p:nvPr/>
          </p:nvSpPr>
          <p:spPr>
            <a:xfrm>
              <a:off x="9898196" y="2098264"/>
              <a:ext cx="1447800" cy="1643063"/>
            </a:xfrm>
            <a:custGeom>
              <a:avLst/>
              <a:gdLst>
                <a:gd name="connsiteX0" fmla="*/ 723515 w 1447800"/>
                <a:gd name="connsiteY0" fmla="*/ 0 h 1643063"/>
                <a:gd name="connsiteX1" fmla="*/ 723598 w 1447800"/>
                <a:gd name="connsiteY1" fmla="*/ 4780 h 1643063"/>
                <a:gd name="connsiteX2" fmla="*/ 723900 w 1447800"/>
                <a:gd name="connsiteY2" fmla="*/ 4763 h 1643063"/>
                <a:gd name="connsiteX3" fmla="*/ 1447800 w 1447800"/>
                <a:gd name="connsiteY3" fmla="*/ 823913 h 1643063"/>
                <a:gd name="connsiteX4" fmla="*/ 797915 w 1447800"/>
                <a:gd name="connsiteY4" fmla="*/ 1638834 h 1643063"/>
                <a:gd name="connsiteX5" fmla="*/ 752062 w 1447800"/>
                <a:gd name="connsiteY5" fmla="*/ 1641454 h 1643063"/>
                <a:gd name="connsiteX6" fmla="*/ 752090 w 1447800"/>
                <a:gd name="connsiteY6" fmla="*/ 1643063 h 1643063"/>
                <a:gd name="connsiteX7" fmla="*/ 730306 w 1447800"/>
                <a:gd name="connsiteY7" fmla="*/ 1642697 h 1643063"/>
                <a:gd name="connsiteX8" fmla="*/ 723900 w 1447800"/>
                <a:gd name="connsiteY8" fmla="*/ 1643063 h 1643063"/>
                <a:gd name="connsiteX9" fmla="*/ 712159 w 1447800"/>
                <a:gd name="connsiteY9" fmla="*/ 1642392 h 1643063"/>
                <a:gd name="connsiteX10" fmla="*/ 471102 w 1447800"/>
                <a:gd name="connsiteY10" fmla="*/ 1638342 h 1643063"/>
                <a:gd name="connsiteX11" fmla="*/ 471246 w 1447800"/>
                <a:gd name="connsiteY11" fmla="*/ 1588919 h 1643063"/>
                <a:gd name="connsiteX12" fmla="*/ 442125 w 1447800"/>
                <a:gd name="connsiteY12" fmla="*/ 1578690 h 1643063"/>
                <a:gd name="connsiteX13" fmla="*/ 0 w 1447800"/>
                <a:gd name="connsiteY13" fmla="*/ 823913 h 1643063"/>
                <a:gd name="connsiteX14" fmla="*/ 442125 w 1447800"/>
                <a:gd name="connsiteY14" fmla="*/ 69136 h 1643063"/>
                <a:gd name="connsiteX15" fmla="*/ 475712 w 1447800"/>
                <a:gd name="connsiteY15" fmla="*/ 57338 h 1643063"/>
                <a:gd name="connsiteX16" fmla="*/ 475865 w 1447800"/>
                <a:gd name="connsiteY16" fmla="*/ 4722 h 1643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47800" h="1643063">
                  <a:moveTo>
                    <a:pt x="723515" y="0"/>
                  </a:moveTo>
                  <a:lnTo>
                    <a:pt x="723598" y="4780"/>
                  </a:lnTo>
                  <a:lnTo>
                    <a:pt x="723900" y="4763"/>
                  </a:lnTo>
                  <a:cubicBezTo>
                    <a:pt x="1123699" y="4763"/>
                    <a:pt x="1447800" y="371509"/>
                    <a:pt x="1447800" y="823913"/>
                  </a:cubicBezTo>
                  <a:cubicBezTo>
                    <a:pt x="1447800" y="1248042"/>
                    <a:pt x="1162946" y="1596885"/>
                    <a:pt x="797915" y="1638834"/>
                  </a:cubicBezTo>
                  <a:lnTo>
                    <a:pt x="752062" y="1641454"/>
                  </a:lnTo>
                  <a:lnTo>
                    <a:pt x="752090" y="1643063"/>
                  </a:lnTo>
                  <a:lnTo>
                    <a:pt x="730306" y="1642697"/>
                  </a:lnTo>
                  <a:lnTo>
                    <a:pt x="723900" y="1643063"/>
                  </a:lnTo>
                  <a:lnTo>
                    <a:pt x="712159" y="1642392"/>
                  </a:lnTo>
                  <a:lnTo>
                    <a:pt x="471102" y="1638342"/>
                  </a:lnTo>
                  <a:lnTo>
                    <a:pt x="471246" y="1588919"/>
                  </a:lnTo>
                  <a:lnTo>
                    <a:pt x="442125" y="1578690"/>
                  </a:lnTo>
                  <a:cubicBezTo>
                    <a:pt x="182307" y="1454337"/>
                    <a:pt x="0" y="1163216"/>
                    <a:pt x="0" y="823913"/>
                  </a:cubicBezTo>
                  <a:cubicBezTo>
                    <a:pt x="0" y="484610"/>
                    <a:pt x="182307" y="193490"/>
                    <a:pt x="442125" y="69136"/>
                  </a:cubicBezTo>
                  <a:lnTo>
                    <a:pt x="475712" y="57338"/>
                  </a:lnTo>
                  <a:lnTo>
                    <a:pt x="475865" y="4722"/>
                  </a:lnTo>
                  <a:close/>
                </a:path>
              </a:pathLst>
            </a:cu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/>
            <p:cNvSpPr/>
            <p:nvPr/>
          </p:nvSpPr>
          <p:spPr>
            <a:xfrm>
              <a:off x="9654923" y="2103027"/>
              <a:ext cx="1447800" cy="1638300"/>
            </a:xfrm>
            <a:prstGeom prst="ellipse">
              <a:avLst/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/>
            <p:cNvSpPr/>
            <p:nvPr/>
          </p:nvSpPr>
          <p:spPr>
            <a:xfrm>
              <a:off x="9795416" y="2262006"/>
              <a:ext cx="1166813" cy="1320341"/>
            </a:xfrm>
            <a:prstGeom prst="ellipse">
              <a:avLst/>
            </a:pr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포인트가 5개인 별 121"/>
            <p:cNvSpPr/>
            <p:nvPr/>
          </p:nvSpPr>
          <p:spPr>
            <a:xfrm>
              <a:off x="10008566" y="2525384"/>
              <a:ext cx="682607" cy="771525"/>
            </a:xfrm>
            <a:prstGeom prst="star5">
              <a:avLst>
                <a:gd name="adj" fmla="val 25798"/>
                <a:gd name="hf" fmla="val 105146"/>
                <a:gd name="vf" fmla="val 110557"/>
              </a:avLst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3" name="그룹 122"/>
          <p:cNvGrpSpPr/>
          <p:nvPr/>
        </p:nvGrpSpPr>
        <p:grpSpPr>
          <a:xfrm>
            <a:off x="10841591" y="5330725"/>
            <a:ext cx="602260" cy="585162"/>
            <a:chOff x="9654923" y="2098264"/>
            <a:chExt cx="1691073" cy="1643063"/>
          </a:xfrm>
        </p:grpSpPr>
        <p:sp>
          <p:nvSpPr>
            <p:cNvPr id="124" name="자유형 123"/>
            <p:cNvSpPr/>
            <p:nvPr/>
          </p:nvSpPr>
          <p:spPr>
            <a:xfrm>
              <a:off x="9898196" y="2098264"/>
              <a:ext cx="1447800" cy="1643063"/>
            </a:xfrm>
            <a:custGeom>
              <a:avLst/>
              <a:gdLst>
                <a:gd name="connsiteX0" fmla="*/ 723515 w 1447800"/>
                <a:gd name="connsiteY0" fmla="*/ 0 h 1643063"/>
                <a:gd name="connsiteX1" fmla="*/ 723598 w 1447800"/>
                <a:gd name="connsiteY1" fmla="*/ 4780 h 1643063"/>
                <a:gd name="connsiteX2" fmla="*/ 723900 w 1447800"/>
                <a:gd name="connsiteY2" fmla="*/ 4763 h 1643063"/>
                <a:gd name="connsiteX3" fmla="*/ 1447800 w 1447800"/>
                <a:gd name="connsiteY3" fmla="*/ 823913 h 1643063"/>
                <a:gd name="connsiteX4" fmla="*/ 797915 w 1447800"/>
                <a:gd name="connsiteY4" fmla="*/ 1638834 h 1643063"/>
                <a:gd name="connsiteX5" fmla="*/ 752062 w 1447800"/>
                <a:gd name="connsiteY5" fmla="*/ 1641454 h 1643063"/>
                <a:gd name="connsiteX6" fmla="*/ 752090 w 1447800"/>
                <a:gd name="connsiteY6" fmla="*/ 1643063 h 1643063"/>
                <a:gd name="connsiteX7" fmla="*/ 730306 w 1447800"/>
                <a:gd name="connsiteY7" fmla="*/ 1642697 h 1643063"/>
                <a:gd name="connsiteX8" fmla="*/ 723900 w 1447800"/>
                <a:gd name="connsiteY8" fmla="*/ 1643063 h 1643063"/>
                <a:gd name="connsiteX9" fmla="*/ 712159 w 1447800"/>
                <a:gd name="connsiteY9" fmla="*/ 1642392 h 1643063"/>
                <a:gd name="connsiteX10" fmla="*/ 471102 w 1447800"/>
                <a:gd name="connsiteY10" fmla="*/ 1638342 h 1643063"/>
                <a:gd name="connsiteX11" fmla="*/ 471246 w 1447800"/>
                <a:gd name="connsiteY11" fmla="*/ 1588919 h 1643063"/>
                <a:gd name="connsiteX12" fmla="*/ 442125 w 1447800"/>
                <a:gd name="connsiteY12" fmla="*/ 1578690 h 1643063"/>
                <a:gd name="connsiteX13" fmla="*/ 0 w 1447800"/>
                <a:gd name="connsiteY13" fmla="*/ 823913 h 1643063"/>
                <a:gd name="connsiteX14" fmla="*/ 442125 w 1447800"/>
                <a:gd name="connsiteY14" fmla="*/ 69136 h 1643063"/>
                <a:gd name="connsiteX15" fmla="*/ 475712 w 1447800"/>
                <a:gd name="connsiteY15" fmla="*/ 57338 h 1643063"/>
                <a:gd name="connsiteX16" fmla="*/ 475865 w 1447800"/>
                <a:gd name="connsiteY16" fmla="*/ 4722 h 1643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47800" h="1643063">
                  <a:moveTo>
                    <a:pt x="723515" y="0"/>
                  </a:moveTo>
                  <a:lnTo>
                    <a:pt x="723598" y="4780"/>
                  </a:lnTo>
                  <a:lnTo>
                    <a:pt x="723900" y="4763"/>
                  </a:lnTo>
                  <a:cubicBezTo>
                    <a:pt x="1123699" y="4763"/>
                    <a:pt x="1447800" y="371509"/>
                    <a:pt x="1447800" y="823913"/>
                  </a:cubicBezTo>
                  <a:cubicBezTo>
                    <a:pt x="1447800" y="1248042"/>
                    <a:pt x="1162946" y="1596885"/>
                    <a:pt x="797915" y="1638834"/>
                  </a:cubicBezTo>
                  <a:lnTo>
                    <a:pt x="752062" y="1641454"/>
                  </a:lnTo>
                  <a:lnTo>
                    <a:pt x="752090" y="1643063"/>
                  </a:lnTo>
                  <a:lnTo>
                    <a:pt x="730306" y="1642697"/>
                  </a:lnTo>
                  <a:lnTo>
                    <a:pt x="723900" y="1643063"/>
                  </a:lnTo>
                  <a:lnTo>
                    <a:pt x="712159" y="1642392"/>
                  </a:lnTo>
                  <a:lnTo>
                    <a:pt x="471102" y="1638342"/>
                  </a:lnTo>
                  <a:lnTo>
                    <a:pt x="471246" y="1588919"/>
                  </a:lnTo>
                  <a:lnTo>
                    <a:pt x="442125" y="1578690"/>
                  </a:lnTo>
                  <a:cubicBezTo>
                    <a:pt x="182307" y="1454337"/>
                    <a:pt x="0" y="1163216"/>
                    <a:pt x="0" y="823913"/>
                  </a:cubicBezTo>
                  <a:cubicBezTo>
                    <a:pt x="0" y="484610"/>
                    <a:pt x="182307" y="193490"/>
                    <a:pt x="442125" y="69136"/>
                  </a:cubicBezTo>
                  <a:lnTo>
                    <a:pt x="475712" y="57338"/>
                  </a:lnTo>
                  <a:lnTo>
                    <a:pt x="475865" y="4722"/>
                  </a:lnTo>
                  <a:close/>
                </a:path>
              </a:pathLst>
            </a:cu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/>
            <p:cNvSpPr/>
            <p:nvPr/>
          </p:nvSpPr>
          <p:spPr>
            <a:xfrm>
              <a:off x="9654923" y="2103027"/>
              <a:ext cx="1447800" cy="1638300"/>
            </a:xfrm>
            <a:prstGeom prst="ellipse">
              <a:avLst/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/>
            <p:cNvSpPr/>
            <p:nvPr/>
          </p:nvSpPr>
          <p:spPr>
            <a:xfrm>
              <a:off x="9795416" y="2262006"/>
              <a:ext cx="1166813" cy="1320341"/>
            </a:xfrm>
            <a:prstGeom prst="ellipse">
              <a:avLst/>
            </a:pr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포인트가 5개인 별 154"/>
            <p:cNvSpPr/>
            <p:nvPr/>
          </p:nvSpPr>
          <p:spPr>
            <a:xfrm>
              <a:off x="10008566" y="2525384"/>
              <a:ext cx="682607" cy="771525"/>
            </a:xfrm>
            <a:prstGeom prst="star5">
              <a:avLst>
                <a:gd name="adj" fmla="val 25798"/>
                <a:gd name="hf" fmla="val 105146"/>
                <a:gd name="vf" fmla="val 110557"/>
              </a:avLst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31123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B2E6F8"/>
            </a:gs>
            <a:gs pos="100000">
              <a:srgbClr val="D1F0FB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모서리가 둥근 직사각형 102"/>
          <p:cNvSpPr/>
          <p:nvPr/>
        </p:nvSpPr>
        <p:spPr>
          <a:xfrm>
            <a:off x="251394" y="1592002"/>
            <a:ext cx="4281967" cy="1702843"/>
          </a:xfrm>
          <a:prstGeom prst="roundRect">
            <a:avLst>
              <a:gd name="adj" fmla="val 15483"/>
            </a:avLst>
          </a:prstGeom>
          <a:solidFill>
            <a:schemeClr val="bg1"/>
          </a:solidFill>
          <a:ln w="76200">
            <a:solidFill>
              <a:srgbClr val="FEBF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자유형: 도형 180">
            <a:extLst>
              <a:ext uri="{FF2B5EF4-FFF2-40B4-BE49-F238E27FC236}">
                <a16:creationId xmlns:a16="http://schemas.microsoft.com/office/drawing/2014/main" id="{9D7ECD0F-8A2D-4B68-8EAF-7F418321BBAF}"/>
              </a:ext>
            </a:extLst>
          </p:cNvPr>
          <p:cNvSpPr/>
          <p:nvPr/>
        </p:nvSpPr>
        <p:spPr>
          <a:xfrm>
            <a:off x="10431318" y="266330"/>
            <a:ext cx="1489986" cy="786195"/>
          </a:xfrm>
          <a:custGeom>
            <a:avLst/>
            <a:gdLst>
              <a:gd name="connsiteX0" fmla="*/ 0 w 1489986"/>
              <a:gd name="connsiteY0" fmla="*/ 593613 h 786195"/>
              <a:gd name="connsiteX1" fmla="*/ 0 w 1489986"/>
              <a:gd name="connsiteY1" fmla="*/ 593614 h 786195"/>
              <a:gd name="connsiteX2" fmla="*/ 0 w 1489986"/>
              <a:gd name="connsiteY2" fmla="*/ 593614 h 786195"/>
              <a:gd name="connsiteX3" fmla="*/ 845235 w 1489986"/>
              <a:gd name="connsiteY3" fmla="*/ 0 h 786195"/>
              <a:gd name="connsiteX4" fmla="*/ 1238332 w 1489986"/>
              <a:gd name="connsiteY4" fmla="*/ 393097 h 786195"/>
              <a:gd name="connsiteX5" fmla="*/ 1237532 w 1489986"/>
              <a:gd name="connsiteY5" fmla="*/ 401033 h 786195"/>
              <a:gd name="connsiteX6" fmla="*/ 1297405 w 1489986"/>
              <a:gd name="connsiteY6" fmla="*/ 401033 h 786195"/>
              <a:gd name="connsiteX7" fmla="*/ 1489986 w 1489986"/>
              <a:gd name="connsiteY7" fmla="*/ 593614 h 786195"/>
              <a:gd name="connsiteX8" fmla="*/ 1489985 w 1489986"/>
              <a:gd name="connsiteY8" fmla="*/ 593614 h 786195"/>
              <a:gd name="connsiteX9" fmla="*/ 1297404 w 1489986"/>
              <a:gd name="connsiteY9" fmla="*/ 786195 h 786195"/>
              <a:gd name="connsiteX10" fmla="*/ 192581 w 1489986"/>
              <a:gd name="connsiteY10" fmla="*/ 786194 h 786195"/>
              <a:gd name="connsiteX11" fmla="*/ 15134 w 1489986"/>
              <a:gd name="connsiteY11" fmla="*/ 668575 h 786195"/>
              <a:gd name="connsiteX12" fmla="*/ 0 w 1489986"/>
              <a:gd name="connsiteY12" fmla="*/ 593614 h 786195"/>
              <a:gd name="connsiteX13" fmla="*/ 15134 w 1489986"/>
              <a:gd name="connsiteY13" fmla="*/ 518653 h 786195"/>
              <a:gd name="connsiteX14" fmla="*/ 192581 w 1489986"/>
              <a:gd name="connsiteY14" fmla="*/ 401033 h 786195"/>
              <a:gd name="connsiteX15" fmla="*/ 452938 w 1489986"/>
              <a:gd name="connsiteY15" fmla="*/ 401033 h 786195"/>
              <a:gd name="connsiteX16" fmla="*/ 452138 w 1489986"/>
              <a:gd name="connsiteY16" fmla="*/ 393097 h 786195"/>
              <a:gd name="connsiteX17" fmla="*/ 845235 w 1489986"/>
              <a:gd name="connsiteY17" fmla="*/ 0 h 786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489986" h="786195">
                <a:moveTo>
                  <a:pt x="0" y="593613"/>
                </a:moveTo>
                <a:lnTo>
                  <a:pt x="0" y="593614"/>
                </a:lnTo>
                <a:lnTo>
                  <a:pt x="0" y="593614"/>
                </a:lnTo>
                <a:close/>
                <a:moveTo>
                  <a:pt x="845235" y="0"/>
                </a:moveTo>
                <a:cubicBezTo>
                  <a:pt x="1062336" y="0"/>
                  <a:pt x="1238332" y="175996"/>
                  <a:pt x="1238332" y="393097"/>
                </a:cubicBezTo>
                <a:lnTo>
                  <a:pt x="1237532" y="401033"/>
                </a:lnTo>
                <a:lnTo>
                  <a:pt x="1297405" y="401033"/>
                </a:lnTo>
                <a:cubicBezTo>
                  <a:pt x="1403765" y="401033"/>
                  <a:pt x="1489986" y="487254"/>
                  <a:pt x="1489986" y="593614"/>
                </a:cubicBezTo>
                <a:lnTo>
                  <a:pt x="1489985" y="593614"/>
                </a:lnTo>
                <a:cubicBezTo>
                  <a:pt x="1489985" y="699974"/>
                  <a:pt x="1403764" y="786195"/>
                  <a:pt x="1297404" y="786195"/>
                </a:cubicBezTo>
                <a:lnTo>
                  <a:pt x="192581" y="786194"/>
                </a:lnTo>
                <a:cubicBezTo>
                  <a:pt x="112811" y="786194"/>
                  <a:pt x="44369" y="737695"/>
                  <a:pt x="15134" y="668575"/>
                </a:cubicBezTo>
                <a:lnTo>
                  <a:pt x="0" y="593614"/>
                </a:lnTo>
                <a:lnTo>
                  <a:pt x="15134" y="518653"/>
                </a:lnTo>
                <a:cubicBezTo>
                  <a:pt x="44369" y="449532"/>
                  <a:pt x="112811" y="401033"/>
                  <a:pt x="192581" y="401033"/>
                </a:cubicBezTo>
                <a:lnTo>
                  <a:pt x="452938" y="401033"/>
                </a:lnTo>
                <a:lnTo>
                  <a:pt x="452138" y="393097"/>
                </a:lnTo>
                <a:cubicBezTo>
                  <a:pt x="452138" y="175996"/>
                  <a:pt x="628134" y="0"/>
                  <a:pt x="84523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자유형: 도형 179">
            <a:extLst>
              <a:ext uri="{FF2B5EF4-FFF2-40B4-BE49-F238E27FC236}">
                <a16:creationId xmlns:a16="http://schemas.microsoft.com/office/drawing/2014/main" id="{141C7B91-B80B-4A66-8268-6B6D036EA38E}"/>
              </a:ext>
            </a:extLst>
          </p:cNvPr>
          <p:cNvSpPr/>
          <p:nvPr/>
        </p:nvSpPr>
        <p:spPr>
          <a:xfrm>
            <a:off x="9371256" y="193219"/>
            <a:ext cx="751220" cy="536285"/>
          </a:xfrm>
          <a:custGeom>
            <a:avLst/>
            <a:gdLst>
              <a:gd name="connsiteX0" fmla="*/ 1065947 w 2405401"/>
              <a:gd name="connsiteY0" fmla="*/ 0 h 1534179"/>
              <a:gd name="connsiteX1" fmla="*/ 1768959 w 2405401"/>
              <a:gd name="connsiteY1" fmla="*/ 465987 h 1534179"/>
              <a:gd name="connsiteX2" fmla="*/ 1808074 w 2405401"/>
              <a:gd name="connsiteY2" fmla="*/ 591993 h 1534179"/>
              <a:gd name="connsiteX3" fmla="*/ 1824584 w 2405401"/>
              <a:gd name="connsiteY3" fmla="*/ 586920 h 1534179"/>
              <a:gd name="connsiteX4" fmla="*/ 1922005 w 2405401"/>
              <a:gd name="connsiteY4" fmla="*/ 577199 h 1534179"/>
              <a:gd name="connsiteX5" fmla="*/ 2405401 w 2405401"/>
              <a:gd name="connsiteY5" fmla="*/ 1055689 h 1534179"/>
              <a:gd name="connsiteX6" fmla="*/ 1922005 w 2405401"/>
              <a:gd name="connsiteY6" fmla="*/ 1534179 h 1534179"/>
              <a:gd name="connsiteX7" fmla="*/ 1911987 w 2405401"/>
              <a:gd name="connsiteY7" fmla="*/ 1533180 h 1534179"/>
              <a:gd name="connsiteX8" fmla="*/ 1902071 w 2405401"/>
              <a:gd name="connsiteY8" fmla="*/ 1534179 h 1534179"/>
              <a:gd name="connsiteX9" fmla="*/ 245817 w 2405401"/>
              <a:gd name="connsiteY9" fmla="*/ 1534179 h 1534179"/>
              <a:gd name="connsiteX10" fmla="*/ 0 w 2405401"/>
              <a:gd name="connsiteY10" fmla="*/ 1288362 h 1534179"/>
              <a:gd name="connsiteX11" fmla="*/ 245817 w 2405401"/>
              <a:gd name="connsiteY11" fmla="*/ 1042545 h 1534179"/>
              <a:gd name="connsiteX12" fmla="*/ 357531 w 2405401"/>
              <a:gd name="connsiteY12" fmla="*/ 1042545 h 1534179"/>
              <a:gd name="connsiteX13" fmla="*/ 318478 w 2405401"/>
              <a:gd name="connsiteY13" fmla="*/ 916735 h 1534179"/>
              <a:gd name="connsiteX14" fmla="*/ 302977 w 2405401"/>
              <a:gd name="connsiteY14" fmla="*/ 762970 h 1534179"/>
              <a:gd name="connsiteX15" fmla="*/ 1065947 w 2405401"/>
              <a:gd name="connsiteY15" fmla="*/ 0 h 1534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405401" h="1534179">
                <a:moveTo>
                  <a:pt x="1065947" y="0"/>
                </a:moveTo>
                <a:cubicBezTo>
                  <a:pt x="1381980" y="0"/>
                  <a:pt x="1653134" y="192146"/>
                  <a:pt x="1768959" y="465987"/>
                </a:cubicBezTo>
                <a:lnTo>
                  <a:pt x="1808074" y="591993"/>
                </a:lnTo>
                <a:lnTo>
                  <a:pt x="1824584" y="586920"/>
                </a:lnTo>
                <a:cubicBezTo>
                  <a:pt x="1856052" y="580546"/>
                  <a:pt x="1888634" y="577199"/>
                  <a:pt x="1922005" y="577199"/>
                </a:cubicBezTo>
                <a:cubicBezTo>
                  <a:pt x="2188977" y="577199"/>
                  <a:pt x="2405401" y="791426"/>
                  <a:pt x="2405401" y="1055689"/>
                </a:cubicBezTo>
                <a:cubicBezTo>
                  <a:pt x="2405401" y="1319952"/>
                  <a:pt x="2188977" y="1534179"/>
                  <a:pt x="1922005" y="1534179"/>
                </a:cubicBezTo>
                <a:lnTo>
                  <a:pt x="1911987" y="1533180"/>
                </a:lnTo>
                <a:lnTo>
                  <a:pt x="1902071" y="1534179"/>
                </a:lnTo>
                <a:lnTo>
                  <a:pt x="245817" y="1534179"/>
                </a:lnTo>
                <a:cubicBezTo>
                  <a:pt x="110056" y="1534179"/>
                  <a:pt x="0" y="1424123"/>
                  <a:pt x="0" y="1288362"/>
                </a:cubicBezTo>
                <a:cubicBezTo>
                  <a:pt x="0" y="1152601"/>
                  <a:pt x="110056" y="1042545"/>
                  <a:pt x="245817" y="1042545"/>
                </a:cubicBezTo>
                <a:lnTo>
                  <a:pt x="357531" y="1042545"/>
                </a:lnTo>
                <a:lnTo>
                  <a:pt x="318478" y="916735"/>
                </a:lnTo>
                <a:cubicBezTo>
                  <a:pt x="308314" y="867068"/>
                  <a:pt x="302977" y="815642"/>
                  <a:pt x="302977" y="762970"/>
                </a:cubicBezTo>
                <a:cubicBezTo>
                  <a:pt x="302977" y="341593"/>
                  <a:pt x="644570" y="0"/>
                  <a:pt x="106594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자유형 54"/>
          <p:cNvSpPr/>
          <p:nvPr/>
        </p:nvSpPr>
        <p:spPr>
          <a:xfrm>
            <a:off x="-358461" y="5415978"/>
            <a:ext cx="1936432" cy="898160"/>
          </a:xfrm>
          <a:custGeom>
            <a:avLst/>
            <a:gdLst>
              <a:gd name="connsiteX0" fmla="*/ 1276157 w 4219085"/>
              <a:gd name="connsiteY0" fmla="*/ 0 h 1956905"/>
              <a:gd name="connsiteX1" fmla="*/ 2190643 w 4219085"/>
              <a:gd name="connsiteY1" fmla="*/ 745327 h 1956905"/>
              <a:gd name="connsiteX2" fmla="*/ 2199596 w 4219085"/>
              <a:gd name="connsiteY2" fmla="*/ 834142 h 1956905"/>
              <a:gd name="connsiteX3" fmla="*/ 2268115 w 4219085"/>
              <a:gd name="connsiteY3" fmla="*/ 841049 h 1956905"/>
              <a:gd name="connsiteX4" fmla="*/ 2400096 w 4219085"/>
              <a:gd name="connsiteY4" fmla="*/ 892865 h 1956905"/>
              <a:gd name="connsiteX5" fmla="*/ 2443933 w 4219085"/>
              <a:gd name="connsiteY5" fmla="*/ 924828 h 1956905"/>
              <a:gd name="connsiteX6" fmla="*/ 2454361 w 4219085"/>
              <a:gd name="connsiteY6" fmla="*/ 891236 h 1956905"/>
              <a:gd name="connsiteX7" fmla="*/ 3161164 w 4219085"/>
              <a:gd name="connsiteY7" fmla="*/ 422735 h 1956905"/>
              <a:gd name="connsiteX8" fmla="*/ 3912665 w 4219085"/>
              <a:gd name="connsiteY8" fmla="*/ 1035226 h 1956905"/>
              <a:gd name="connsiteX9" fmla="*/ 3920855 w 4219085"/>
              <a:gd name="connsiteY9" fmla="*/ 1116473 h 1956905"/>
              <a:gd name="connsiteX10" fmla="*/ 3929886 w 4219085"/>
              <a:gd name="connsiteY10" fmla="*/ 1110384 h 1956905"/>
              <a:gd name="connsiteX11" fmla="*/ 4010915 w 4219085"/>
              <a:gd name="connsiteY11" fmla="*/ 1094025 h 1956905"/>
              <a:gd name="connsiteX12" fmla="*/ 4219085 w 4219085"/>
              <a:gd name="connsiteY12" fmla="*/ 1302195 h 1956905"/>
              <a:gd name="connsiteX13" fmla="*/ 4010915 w 4219085"/>
              <a:gd name="connsiteY13" fmla="*/ 1510365 h 1956905"/>
              <a:gd name="connsiteX14" fmla="*/ 3929886 w 4219085"/>
              <a:gd name="connsiteY14" fmla="*/ 1494006 h 1956905"/>
              <a:gd name="connsiteX15" fmla="*/ 3877246 w 4219085"/>
              <a:gd name="connsiteY15" fmla="*/ 1458515 h 1956905"/>
              <a:gd name="connsiteX16" fmla="*/ 3867968 w 4219085"/>
              <a:gd name="connsiteY16" fmla="*/ 1488404 h 1956905"/>
              <a:gd name="connsiteX17" fmla="*/ 3161164 w 4219085"/>
              <a:gd name="connsiteY17" fmla="*/ 1956905 h 1956905"/>
              <a:gd name="connsiteX18" fmla="*/ 2525085 w 4219085"/>
              <a:gd name="connsiteY18" fmla="*/ 1618705 h 1956905"/>
              <a:gd name="connsiteX19" fmla="*/ 2481963 w 4219085"/>
              <a:gd name="connsiteY19" fmla="*/ 1539257 h 1956905"/>
              <a:gd name="connsiteX20" fmla="*/ 2478605 w 4219085"/>
              <a:gd name="connsiteY20" fmla="*/ 1543327 h 1956905"/>
              <a:gd name="connsiteX21" fmla="*/ 2184208 w 4219085"/>
              <a:gd name="connsiteY21" fmla="*/ 1665270 h 1956905"/>
              <a:gd name="connsiteX22" fmla="*/ 1951429 w 4219085"/>
              <a:gd name="connsiteY22" fmla="*/ 1594166 h 1956905"/>
              <a:gd name="connsiteX23" fmla="*/ 1942044 w 4219085"/>
              <a:gd name="connsiteY23" fmla="*/ 1586423 h 1956905"/>
              <a:gd name="connsiteX24" fmla="*/ 1936206 w 4219085"/>
              <a:gd name="connsiteY24" fmla="*/ 1593499 h 1956905"/>
              <a:gd name="connsiteX25" fmla="*/ 1276157 w 4219085"/>
              <a:gd name="connsiteY25" fmla="*/ 1866900 h 1956905"/>
              <a:gd name="connsiteX26" fmla="*/ 912816 w 4219085"/>
              <a:gd name="connsiteY26" fmla="*/ 1793545 h 1956905"/>
              <a:gd name="connsiteX27" fmla="*/ 856167 w 4219085"/>
              <a:gd name="connsiteY27" fmla="*/ 1766255 h 1956905"/>
              <a:gd name="connsiteX28" fmla="*/ 849280 w 4219085"/>
              <a:gd name="connsiteY28" fmla="*/ 1771937 h 1956905"/>
              <a:gd name="connsiteX29" fmla="*/ 544721 w 4219085"/>
              <a:gd name="connsiteY29" fmla="*/ 1864967 h 1956905"/>
              <a:gd name="connsiteX30" fmla="*/ 0 w 4219085"/>
              <a:gd name="connsiteY30" fmla="*/ 1320246 h 1956905"/>
              <a:gd name="connsiteX31" fmla="*/ 332691 w 4219085"/>
              <a:gd name="connsiteY31" fmla="*/ 818332 h 1956905"/>
              <a:gd name="connsiteX32" fmla="*/ 351417 w 4219085"/>
              <a:gd name="connsiteY32" fmla="*/ 812519 h 1956905"/>
              <a:gd name="connsiteX33" fmla="*/ 361672 w 4219085"/>
              <a:gd name="connsiteY33" fmla="*/ 745327 h 1956905"/>
              <a:gd name="connsiteX34" fmla="*/ 1276157 w 4219085"/>
              <a:gd name="connsiteY34" fmla="*/ 0 h 1956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219085" h="1956905">
                <a:moveTo>
                  <a:pt x="1276157" y="0"/>
                </a:moveTo>
                <a:cubicBezTo>
                  <a:pt x="1727246" y="0"/>
                  <a:pt x="2103602" y="319970"/>
                  <a:pt x="2190643" y="745327"/>
                </a:cubicBezTo>
                <a:lnTo>
                  <a:pt x="2199596" y="834142"/>
                </a:lnTo>
                <a:lnTo>
                  <a:pt x="2268115" y="841049"/>
                </a:lnTo>
                <a:cubicBezTo>
                  <a:pt x="2315545" y="850754"/>
                  <a:pt x="2360037" y="868525"/>
                  <a:pt x="2400096" y="892865"/>
                </a:cubicBezTo>
                <a:lnTo>
                  <a:pt x="2443933" y="924828"/>
                </a:lnTo>
                <a:lnTo>
                  <a:pt x="2454361" y="891236"/>
                </a:lnTo>
                <a:cubicBezTo>
                  <a:pt x="2570810" y="615918"/>
                  <a:pt x="2843427" y="422735"/>
                  <a:pt x="3161164" y="422735"/>
                </a:cubicBezTo>
                <a:cubicBezTo>
                  <a:pt x="3531857" y="422735"/>
                  <a:pt x="3841137" y="685678"/>
                  <a:pt x="3912665" y="1035226"/>
                </a:cubicBezTo>
                <a:lnTo>
                  <a:pt x="3920855" y="1116473"/>
                </a:lnTo>
                <a:lnTo>
                  <a:pt x="3929886" y="1110384"/>
                </a:lnTo>
                <a:cubicBezTo>
                  <a:pt x="3954791" y="1099850"/>
                  <a:pt x="3982173" y="1094025"/>
                  <a:pt x="4010915" y="1094025"/>
                </a:cubicBezTo>
                <a:cubicBezTo>
                  <a:pt x="4125884" y="1094025"/>
                  <a:pt x="4219085" y="1187226"/>
                  <a:pt x="4219085" y="1302195"/>
                </a:cubicBezTo>
                <a:cubicBezTo>
                  <a:pt x="4219085" y="1417164"/>
                  <a:pt x="4125884" y="1510365"/>
                  <a:pt x="4010915" y="1510365"/>
                </a:cubicBezTo>
                <a:cubicBezTo>
                  <a:pt x="3982173" y="1510365"/>
                  <a:pt x="3954791" y="1504540"/>
                  <a:pt x="3929886" y="1494006"/>
                </a:cubicBezTo>
                <a:lnTo>
                  <a:pt x="3877246" y="1458515"/>
                </a:lnTo>
                <a:lnTo>
                  <a:pt x="3867968" y="1488404"/>
                </a:lnTo>
                <a:cubicBezTo>
                  <a:pt x="3751518" y="1763723"/>
                  <a:pt x="3478901" y="1956905"/>
                  <a:pt x="3161164" y="1956905"/>
                </a:cubicBezTo>
                <a:cubicBezTo>
                  <a:pt x="2896384" y="1956905"/>
                  <a:pt x="2662936" y="1822751"/>
                  <a:pt x="2525085" y="1618705"/>
                </a:cubicBezTo>
                <a:lnTo>
                  <a:pt x="2481963" y="1539257"/>
                </a:lnTo>
                <a:lnTo>
                  <a:pt x="2478605" y="1543327"/>
                </a:lnTo>
                <a:cubicBezTo>
                  <a:pt x="2403262" y="1618670"/>
                  <a:pt x="2299177" y="1665270"/>
                  <a:pt x="2184208" y="1665270"/>
                </a:cubicBezTo>
                <a:cubicBezTo>
                  <a:pt x="2097981" y="1665270"/>
                  <a:pt x="2017877" y="1639057"/>
                  <a:pt x="1951429" y="1594166"/>
                </a:cubicBezTo>
                <a:lnTo>
                  <a:pt x="1942044" y="1586423"/>
                </a:lnTo>
                <a:lnTo>
                  <a:pt x="1936206" y="1593499"/>
                </a:lnTo>
                <a:cubicBezTo>
                  <a:pt x="1767285" y="1762420"/>
                  <a:pt x="1533922" y="1866900"/>
                  <a:pt x="1276157" y="1866900"/>
                </a:cubicBezTo>
                <a:cubicBezTo>
                  <a:pt x="1147275" y="1866900"/>
                  <a:pt x="1024493" y="1840780"/>
                  <a:pt x="912816" y="1793545"/>
                </a:cubicBezTo>
                <a:lnTo>
                  <a:pt x="856167" y="1766255"/>
                </a:lnTo>
                <a:lnTo>
                  <a:pt x="849280" y="1771937"/>
                </a:lnTo>
                <a:cubicBezTo>
                  <a:pt x="762342" y="1830672"/>
                  <a:pt x="657537" y="1864967"/>
                  <a:pt x="544721" y="1864967"/>
                </a:cubicBezTo>
                <a:cubicBezTo>
                  <a:pt x="243880" y="1864967"/>
                  <a:pt x="0" y="1621087"/>
                  <a:pt x="0" y="1320246"/>
                </a:cubicBezTo>
                <a:cubicBezTo>
                  <a:pt x="0" y="1094616"/>
                  <a:pt x="137183" y="901025"/>
                  <a:pt x="332691" y="818332"/>
                </a:cubicBezTo>
                <a:lnTo>
                  <a:pt x="351417" y="812519"/>
                </a:lnTo>
                <a:lnTo>
                  <a:pt x="361672" y="745327"/>
                </a:lnTo>
                <a:cubicBezTo>
                  <a:pt x="448712" y="319970"/>
                  <a:pt x="825068" y="0"/>
                  <a:pt x="1276157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자유형 111"/>
          <p:cNvSpPr/>
          <p:nvPr/>
        </p:nvSpPr>
        <p:spPr>
          <a:xfrm rot="445277">
            <a:off x="9964994" y="5629322"/>
            <a:ext cx="1421714" cy="688269"/>
          </a:xfrm>
          <a:custGeom>
            <a:avLst/>
            <a:gdLst>
              <a:gd name="connsiteX0" fmla="*/ 2342283 w 3527868"/>
              <a:gd name="connsiteY0" fmla="*/ 0 h 1707883"/>
              <a:gd name="connsiteX1" fmla="*/ 3090081 w 3527868"/>
              <a:gd name="connsiteY1" fmla="*/ 495674 h 1707883"/>
              <a:gd name="connsiteX2" fmla="*/ 3126170 w 3527868"/>
              <a:gd name="connsiteY2" fmla="*/ 611931 h 1707883"/>
              <a:gd name="connsiteX3" fmla="*/ 3154411 w 3527868"/>
              <a:gd name="connsiteY3" fmla="*/ 603165 h 1707883"/>
              <a:gd name="connsiteX4" fmla="*/ 3217051 w 3527868"/>
              <a:gd name="connsiteY4" fmla="*/ 596850 h 1707883"/>
              <a:gd name="connsiteX5" fmla="*/ 3527868 w 3527868"/>
              <a:gd name="connsiteY5" fmla="*/ 907667 h 1707883"/>
              <a:gd name="connsiteX6" fmla="*/ 3217051 w 3527868"/>
              <a:gd name="connsiteY6" fmla="*/ 1218484 h 1707883"/>
              <a:gd name="connsiteX7" fmla="*/ 3096067 w 3527868"/>
              <a:gd name="connsiteY7" fmla="*/ 1194059 h 1707883"/>
              <a:gd name="connsiteX8" fmla="*/ 3063529 w 3527868"/>
              <a:gd name="connsiteY8" fmla="*/ 1176397 h 1707883"/>
              <a:gd name="connsiteX9" fmla="*/ 3015255 w 3527868"/>
              <a:gd name="connsiteY9" fmla="*/ 1265336 h 1707883"/>
              <a:gd name="connsiteX10" fmla="*/ 2342283 w 3527868"/>
              <a:gd name="connsiteY10" fmla="*/ 1623152 h 1707883"/>
              <a:gd name="connsiteX11" fmla="*/ 1888523 w 3527868"/>
              <a:gd name="connsiteY11" fmla="*/ 1484548 h 1707883"/>
              <a:gd name="connsiteX12" fmla="*/ 1815154 w 3527868"/>
              <a:gd name="connsiteY12" fmla="*/ 1424012 h 1707883"/>
              <a:gd name="connsiteX13" fmla="*/ 1779468 w 3527868"/>
              <a:gd name="connsiteY13" fmla="*/ 1467263 h 1707883"/>
              <a:gd name="connsiteX14" fmla="*/ 1489410 w 3527868"/>
              <a:gd name="connsiteY14" fmla="*/ 1587409 h 1707883"/>
              <a:gd name="connsiteX15" fmla="*/ 1199352 w 3527868"/>
              <a:gd name="connsiteY15" fmla="*/ 1467263 h 1707883"/>
              <a:gd name="connsiteX16" fmla="*/ 1169064 w 3527868"/>
              <a:gd name="connsiteY16" fmla="*/ 1430553 h 1707883"/>
              <a:gd name="connsiteX17" fmla="*/ 1095297 w 3527868"/>
              <a:gd name="connsiteY17" fmla="*/ 1519960 h 1707883"/>
              <a:gd name="connsiteX18" fmla="*/ 641610 w 3527868"/>
              <a:gd name="connsiteY18" fmla="*/ 1707883 h 1707883"/>
              <a:gd name="connsiteX19" fmla="*/ 0 w 3527868"/>
              <a:gd name="connsiteY19" fmla="*/ 1066273 h 1707883"/>
              <a:gd name="connsiteX20" fmla="*/ 641610 w 3527868"/>
              <a:gd name="connsiteY20" fmla="*/ 424663 h 1707883"/>
              <a:gd name="connsiteX21" fmla="*/ 1232799 w 3527868"/>
              <a:gd name="connsiteY21" fmla="*/ 816530 h 1707883"/>
              <a:gd name="connsiteX22" fmla="*/ 1243431 w 3527868"/>
              <a:gd name="connsiteY22" fmla="*/ 850779 h 1707883"/>
              <a:gd name="connsiteX23" fmla="*/ 1260061 w 3527868"/>
              <a:gd name="connsiteY23" fmla="*/ 837058 h 1707883"/>
              <a:gd name="connsiteX24" fmla="*/ 1489410 w 3527868"/>
              <a:gd name="connsiteY24" fmla="*/ 767001 h 1707883"/>
              <a:gd name="connsiteX25" fmla="*/ 1534740 w 3527868"/>
              <a:gd name="connsiteY25" fmla="*/ 771571 h 1707883"/>
              <a:gd name="connsiteX26" fmla="*/ 1547196 w 3527868"/>
              <a:gd name="connsiteY26" fmla="*/ 648015 h 1707883"/>
              <a:gd name="connsiteX27" fmla="*/ 2342283 w 3527868"/>
              <a:gd name="connsiteY27" fmla="*/ 0 h 1707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527868" h="1707883">
                <a:moveTo>
                  <a:pt x="2342283" y="0"/>
                </a:moveTo>
                <a:cubicBezTo>
                  <a:pt x="2678449" y="0"/>
                  <a:pt x="2966877" y="204387"/>
                  <a:pt x="3090081" y="495674"/>
                </a:cubicBezTo>
                <a:lnTo>
                  <a:pt x="3126170" y="611931"/>
                </a:lnTo>
                <a:lnTo>
                  <a:pt x="3154411" y="603165"/>
                </a:lnTo>
                <a:cubicBezTo>
                  <a:pt x="3174644" y="599024"/>
                  <a:pt x="3195594" y="596850"/>
                  <a:pt x="3217051" y="596850"/>
                </a:cubicBezTo>
                <a:cubicBezTo>
                  <a:pt x="3388710" y="596850"/>
                  <a:pt x="3527868" y="736008"/>
                  <a:pt x="3527868" y="907667"/>
                </a:cubicBezTo>
                <a:cubicBezTo>
                  <a:pt x="3527868" y="1079326"/>
                  <a:pt x="3388710" y="1218484"/>
                  <a:pt x="3217051" y="1218484"/>
                </a:cubicBezTo>
                <a:cubicBezTo>
                  <a:pt x="3174136" y="1218484"/>
                  <a:pt x="3133253" y="1209787"/>
                  <a:pt x="3096067" y="1194059"/>
                </a:cubicBezTo>
                <a:lnTo>
                  <a:pt x="3063529" y="1176397"/>
                </a:lnTo>
                <a:lnTo>
                  <a:pt x="3015255" y="1265336"/>
                </a:lnTo>
                <a:cubicBezTo>
                  <a:pt x="2869408" y="1481217"/>
                  <a:pt x="2622421" y="1623152"/>
                  <a:pt x="2342283" y="1623152"/>
                </a:cubicBezTo>
                <a:cubicBezTo>
                  <a:pt x="2174200" y="1623152"/>
                  <a:pt x="2018052" y="1572055"/>
                  <a:pt x="1888523" y="1484548"/>
                </a:cubicBezTo>
                <a:lnTo>
                  <a:pt x="1815154" y="1424012"/>
                </a:lnTo>
                <a:lnTo>
                  <a:pt x="1779468" y="1467263"/>
                </a:lnTo>
                <a:cubicBezTo>
                  <a:pt x="1705236" y="1541495"/>
                  <a:pt x="1602685" y="1587409"/>
                  <a:pt x="1489410" y="1587409"/>
                </a:cubicBezTo>
                <a:cubicBezTo>
                  <a:pt x="1376136" y="1587409"/>
                  <a:pt x="1273585" y="1541495"/>
                  <a:pt x="1199352" y="1467263"/>
                </a:cubicBezTo>
                <a:lnTo>
                  <a:pt x="1169064" y="1430553"/>
                </a:lnTo>
                <a:lnTo>
                  <a:pt x="1095297" y="1519960"/>
                </a:lnTo>
                <a:cubicBezTo>
                  <a:pt x="979188" y="1636068"/>
                  <a:pt x="818786" y="1707883"/>
                  <a:pt x="641610" y="1707883"/>
                </a:cubicBezTo>
                <a:cubicBezTo>
                  <a:pt x="287259" y="1707883"/>
                  <a:pt x="0" y="1420624"/>
                  <a:pt x="0" y="1066273"/>
                </a:cubicBezTo>
                <a:cubicBezTo>
                  <a:pt x="0" y="711922"/>
                  <a:pt x="287259" y="424663"/>
                  <a:pt x="641610" y="424663"/>
                </a:cubicBezTo>
                <a:cubicBezTo>
                  <a:pt x="907373" y="424663"/>
                  <a:pt x="1135398" y="586246"/>
                  <a:pt x="1232799" y="816530"/>
                </a:cubicBezTo>
                <a:lnTo>
                  <a:pt x="1243431" y="850779"/>
                </a:lnTo>
                <a:lnTo>
                  <a:pt x="1260061" y="837058"/>
                </a:lnTo>
                <a:cubicBezTo>
                  <a:pt x="1325530" y="792828"/>
                  <a:pt x="1404454" y="767001"/>
                  <a:pt x="1489410" y="767001"/>
                </a:cubicBezTo>
                <a:lnTo>
                  <a:pt x="1534740" y="771571"/>
                </a:lnTo>
                <a:lnTo>
                  <a:pt x="1547196" y="648015"/>
                </a:lnTo>
                <a:cubicBezTo>
                  <a:pt x="1622872" y="278194"/>
                  <a:pt x="1950090" y="0"/>
                  <a:pt x="2342283" y="0"/>
                </a:cubicBezTo>
                <a:close/>
              </a:path>
            </a:pathLst>
          </a:custGeom>
          <a:solidFill>
            <a:srgbClr val="08CA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-562407" y="6047929"/>
            <a:ext cx="13298557" cy="680661"/>
            <a:chOff x="265043" y="6064696"/>
            <a:chExt cx="11661913" cy="680661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265043" y="6082748"/>
              <a:ext cx="11661913" cy="662609"/>
            </a:xfrm>
            <a:prstGeom prst="roundRect">
              <a:avLst>
                <a:gd name="adj" fmla="val 50000"/>
              </a:avLst>
            </a:prstGeom>
            <a:solidFill>
              <a:srgbClr val="A67B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2"/>
            <a:srcRect t="17770" r="1372" b="20476"/>
            <a:stretch>
              <a:fillRect/>
            </a:stretch>
          </p:blipFill>
          <p:spPr>
            <a:xfrm>
              <a:off x="352126" y="6082747"/>
              <a:ext cx="11574830" cy="662610"/>
            </a:xfrm>
            <a:custGeom>
              <a:avLst/>
              <a:gdLst>
                <a:gd name="connsiteX0" fmla="*/ 244221 w 11574830"/>
                <a:gd name="connsiteY0" fmla="*/ 0 h 662610"/>
                <a:gd name="connsiteX1" fmla="*/ 11243525 w 11574830"/>
                <a:gd name="connsiteY1" fmla="*/ 0 h 662610"/>
                <a:gd name="connsiteX2" fmla="*/ 11574830 w 11574830"/>
                <a:gd name="connsiteY2" fmla="*/ 331305 h 662610"/>
                <a:gd name="connsiteX3" fmla="*/ 11574829 w 11574830"/>
                <a:gd name="connsiteY3" fmla="*/ 331305 h 662610"/>
                <a:gd name="connsiteX4" fmla="*/ 11243524 w 11574830"/>
                <a:gd name="connsiteY4" fmla="*/ 662610 h 662610"/>
                <a:gd name="connsiteX5" fmla="*/ 244221 w 11574830"/>
                <a:gd name="connsiteY5" fmla="*/ 662609 h 662610"/>
                <a:gd name="connsiteX6" fmla="*/ 9953 w 11574830"/>
                <a:gd name="connsiteY6" fmla="*/ 565572 h 662610"/>
                <a:gd name="connsiteX7" fmla="*/ 0 w 11574830"/>
                <a:gd name="connsiteY7" fmla="*/ 553509 h 662610"/>
                <a:gd name="connsiteX8" fmla="*/ 0 w 11574830"/>
                <a:gd name="connsiteY8" fmla="*/ 109100 h 662610"/>
                <a:gd name="connsiteX9" fmla="*/ 9953 w 11574830"/>
                <a:gd name="connsiteY9" fmla="*/ 97037 h 662610"/>
                <a:gd name="connsiteX10" fmla="*/ 244221 w 11574830"/>
                <a:gd name="connsiteY10" fmla="*/ 0 h 662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574830" h="662610">
                  <a:moveTo>
                    <a:pt x="244221" y="0"/>
                  </a:moveTo>
                  <a:lnTo>
                    <a:pt x="11243525" y="0"/>
                  </a:lnTo>
                  <a:cubicBezTo>
                    <a:pt x="11426500" y="0"/>
                    <a:pt x="11574830" y="148330"/>
                    <a:pt x="11574830" y="331305"/>
                  </a:cubicBezTo>
                  <a:lnTo>
                    <a:pt x="11574829" y="331305"/>
                  </a:lnTo>
                  <a:cubicBezTo>
                    <a:pt x="11574829" y="514280"/>
                    <a:pt x="11426499" y="662610"/>
                    <a:pt x="11243524" y="662610"/>
                  </a:cubicBezTo>
                  <a:lnTo>
                    <a:pt x="244221" y="662609"/>
                  </a:lnTo>
                  <a:cubicBezTo>
                    <a:pt x="152734" y="662609"/>
                    <a:pt x="69907" y="625527"/>
                    <a:pt x="9953" y="565572"/>
                  </a:cubicBezTo>
                  <a:lnTo>
                    <a:pt x="0" y="553509"/>
                  </a:lnTo>
                  <a:lnTo>
                    <a:pt x="0" y="109100"/>
                  </a:lnTo>
                  <a:lnTo>
                    <a:pt x="9953" y="97037"/>
                  </a:lnTo>
                  <a:cubicBezTo>
                    <a:pt x="69907" y="37083"/>
                    <a:pt x="152734" y="0"/>
                    <a:pt x="244221" y="0"/>
                  </a:cubicBezTo>
                  <a:close/>
                </a:path>
              </a:pathLst>
            </a:custGeom>
          </p:spPr>
        </p:pic>
        <p:sp>
          <p:nvSpPr>
            <p:cNvPr id="47" name="자유형 46"/>
            <p:cNvSpPr/>
            <p:nvPr/>
          </p:nvSpPr>
          <p:spPr>
            <a:xfrm>
              <a:off x="265045" y="6064696"/>
              <a:ext cx="11661910" cy="385161"/>
            </a:xfrm>
            <a:custGeom>
              <a:avLst/>
              <a:gdLst>
                <a:gd name="connsiteX0" fmla="*/ 564287 w 11661910"/>
                <a:gd name="connsiteY0" fmla="*/ 0 h 385161"/>
                <a:gd name="connsiteX1" fmla="*/ 564297 w 11661910"/>
                <a:gd name="connsiteY1" fmla="*/ 1 h 385161"/>
                <a:gd name="connsiteX2" fmla="*/ 11579364 w 11661910"/>
                <a:gd name="connsiteY2" fmla="*/ 1 h 385161"/>
                <a:gd name="connsiteX3" fmla="*/ 11661909 w 11661910"/>
                <a:gd name="connsiteY3" fmla="*/ 82546 h 385161"/>
                <a:gd name="connsiteX4" fmla="*/ 11661909 w 11661910"/>
                <a:gd name="connsiteY4" fmla="*/ 138395 h 385161"/>
                <a:gd name="connsiteX5" fmla="*/ 11655987 w 11661910"/>
                <a:gd name="connsiteY5" fmla="*/ 167727 h 385161"/>
                <a:gd name="connsiteX6" fmla="*/ 11661910 w 11661910"/>
                <a:gd name="connsiteY6" fmla="*/ 197065 h 385161"/>
                <a:gd name="connsiteX7" fmla="*/ 11473814 w 11661910"/>
                <a:gd name="connsiteY7" fmla="*/ 385161 h 385161"/>
                <a:gd name="connsiteX8" fmla="*/ 11300499 w 11661910"/>
                <a:gd name="connsiteY8" fmla="*/ 270281 h 385161"/>
                <a:gd name="connsiteX9" fmla="*/ 11290538 w 11661910"/>
                <a:gd name="connsiteY9" fmla="*/ 220940 h 385161"/>
                <a:gd name="connsiteX10" fmla="*/ 11280899 w 11661910"/>
                <a:gd name="connsiteY10" fmla="*/ 220940 h 385161"/>
                <a:gd name="connsiteX11" fmla="*/ 11270938 w 11661910"/>
                <a:gd name="connsiteY11" fmla="*/ 270281 h 385161"/>
                <a:gd name="connsiteX12" fmla="*/ 11097623 w 11661910"/>
                <a:gd name="connsiteY12" fmla="*/ 385161 h 385161"/>
                <a:gd name="connsiteX13" fmla="*/ 10924308 w 11661910"/>
                <a:gd name="connsiteY13" fmla="*/ 270281 h 385161"/>
                <a:gd name="connsiteX14" fmla="*/ 10914347 w 11661910"/>
                <a:gd name="connsiteY14" fmla="*/ 220940 h 385161"/>
                <a:gd name="connsiteX15" fmla="*/ 10904708 w 11661910"/>
                <a:gd name="connsiteY15" fmla="*/ 220940 h 385161"/>
                <a:gd name="connsiteX16" fmla="*/ 10894747 w 11661910"/>
                <a:gd name="connsiteY16" fmla="*/ 270281 h 385161"/>
                <a:gd name="connsiteX17" fmla="*/ 10721432 w 11661910"/>
                <a:gd name="connsiteY17" fmla="*/ 385161 h 385161"/>
                <a:gd name="connsiteX18" fmla="*/ 10548117 w 11661910"/>
                <a:gd name="connsiteY18" fmla="*/ 270281 h 385161"/>
                <a:gd name="connsiteX19" fmla="*/ 10538156 w 11661910"/>
                <a:gd name="connsiteY19" fmla="*/ 220940 h 385161"/>
                <a:gd name="connsiteX20" fmla="*/ 10528518 w 11661910"/>
                <a:gd name="connsiteY20" fmla="*/ 220940 h 385161"/>
                <a:gd name="connsiteX21" fmla="*/ 10518557 w 11661910"/>
                <a:gd name="connsiteY21" fmla="*/ 270281 h 385161"/>
                <a:gd name="connsiteX22" fmla="*/ 10345242 w 11661910"/>
                <a:gd name="connsiteY22" fmla="*/ 385161 h 385161"/>
                <a:gd name="connsiteX23" fmla="*/ 10171927 w 11661910"/>
                <a:gd name="connsiteY23" fmla="*/ 270281 h 385161"/>
                <a:gd name="connsiteX24" fmla="*/ 10161966 w 11661910"/>
                <a:gd name="connsiteY24" fmla="*/ 220940 h 385161"/>
                <a:gd name="connsiteX25" fmla="*/ 10152327 w 11661910"/>
                <a:gd name="connsiteY25" fmla="*/ 220940 h 385161"/>
                <a:gd name="connsiteX26" fmla="*/ 10142366 w 11661910"/>
                <a:gd name="connsiteY26" fmla="*/ 270281 h 385161"/>
                <a:gd name="connsiteX27" fmla="*/ 9969051 w 11661910"/>
                <a:gd name="connsiteY27" fmla="*/ 385161 h 385161"/>
                <a:gd name="connsiteX28" fmla="*/ 9795736 w 11661910"/>
                <a:gd name="connsiteY28" fmla="*/ 270281 h 385161"/>
                <a:gd name="connsiteX29" fmla="*/ 9785775 w 11661910"/>
                <a:gd name="connsiteY29" fmla="*/ 220940 h 385161"/>
                <a:gd name="connsiteX30" fmla="*/ 9776136 w 11661910"/>
                <a:gd name="connsiteY30" fmla="*/ 220940 h 385161"/>
                <a:gd name="connsiteX31" fmla="*/ 9766175 w 11661910"/>
                <a:gd name="connsiteY31" fmla="*/ 270281 h 385161"/>
                <a:gd name="connsiteX32" fmla="*/ 9592860 w 11661910"/>
                <a:gd name="connsiteY32" fmla="*/ 385161 h 385161"/>
                <a:gd name="connsiteX33" fmla="*/ 9419545 w 11661910"/>
                <a:gd name="connsiteY33" fmla="*/ 270281 h 385161"/>
                <a:gd name="connsiteX34" fmla="*/ 9409584 w 11661910"/>
                <a:gd name="connsiteY34" fmla="*/ 220940 h 385161"/>
                <a:gd name="connsiteX35" fmla="*/ 9399945 w 11661910"/>
                <a:gd name="connsiteY35" fmla="*/ 220940 h 385161"/>
                <a:gd name="connsiteX36" fmla="*/ 9389984 w 11661910"/>
                <a:gd name="connsiteY36" fmla="*/ 270281 h 385161"/>
                <a:gd name="connsiteX37" fmla="*/ 9216669 w 11661910"/>
                <a:gd name="connsiteY37" fmla="*/ 385161 h 385161"/>
                <a:gd name="connsiteX38" fmla="*/ 9043354 w 11661910"/>
                <a:gd name="connsiteY38" fmla="*/ 270281 h 385161"/>
                <a:gd name="connsiteX39" fmla="*/ 9033393 w 11661910"/>
                <a:gd name="connsiteY39" fmla="*/ 220940 h 385161"/>
                <a:gd name="connsiteX40" fmla="*/ 9023754 w 11661910"/>
                <a:gd name="connsiteY40" fmla="*/ 220940 h 385161"/>
                <a:gd name="connsiteX41" fmla="*/ 9013793 w 11661910"/>
                <a:gd name="connsiteY41" fmla="*/ 270281 h 385161"/>
                <a:gd name="connsiteX42" fmla="*/ 8840478 w 11661910"/>
                <a:gd name="connsiteY42" fmla="*/ 385161 h 385161"/>
                <a:gd name="connsiteX43" fmla="*/ 8667163 w 11661910"/>
                <a:gd name="connsiteY43" fmla="*/ 270281 h 385161"/>
                <a:gd name="connsiteX44" fmla="*/ 8657202 w 11661910"/>
                <a:gd name="connsiteY44" fmla="*/ 220940 h 385161"/>
                <a:gd name="connsiteX45" fmla="*/ 8647563 w 11661910"/>
                <a:gd name="connsiteY45" fmla="*/ 220940 h 385161"/>
                <a:gd name="connsiteX46" fmla="*/ 8637602 w 11661910"/>
                <a:gd name="connsiteY46" fmla="*/ 270281 h 385161"/>
                <a:gd name="connsiteX47" fmla="*/ 8464287 w 11661910"/>
                <a:gd name="connsiteY47" fmla="*/ 385161 h 385161"/>
                <a:gd name="connsiteX48" fmla="*/ 8290972 w 11661910"/>
                <a:gd name="connsiteY48" fmla="*/ 270281 h 385161"/>
                <a:gd name="connsiteX49" fmla="*/ 8281011 w 11661910"/>
                <a:gd name="connsiteY49" fmla="*/ 220940 h 385161"/>
                <a:gd name="connsiteX50" fmla="*/ 8271373 w 11661910"/>
                <a:gd name="connsiteY50" fmla="*/ 220940 h 385161"/>
                <a:gd name="connsiteX51" fmla="*/ 8261412 w 11661910"/>
                <a:gd name="connsiteY51" fmla="*/ 270281 h 385161"/>
                <a:gd name="connsiteX52" fmla="*/ 8088097 w 11661910"/>
                <a:gd name="connsiteY52" fmla="*/ 385161 h 385161"/>
                <a:gd name="connsiteX53" fmla="*/ 7914782 w 11661910"/>
                <a:gd name="connsiteY53" fmla="*/ 270281 h 385161"/>
                <a:gd name="connsiteX54" fmla="*/ 7904821 w 11661910"/>
                <a:gd name="connsiteY54" fmla="*/ 220940 h 385161"/>
                <a:gd name="connsiteX55" fmla="*/ 7895182 w 11661910"/>
                <a:gd name="connsiteY55" fmla="*/ 220940 h 385161"/>
                <a:gd name="connsiteX56" fmla="*/ 7885220 w 11661910"/>
                <a:gd name="connsiteY56" fmla="*/ 270281 h 385161"/>
                <a:gd name="connsiteX57" fmla="*/ 7711906 w 11661910"/>
                <a:gd name="connsiteY57" fmla="*/ 385161 h 385161"/>
                <a:gd name="connsiteX58" fmla="*/ 7538591 w 11661910"/>
                <a:gd name="connsiteY58" fmla="*/ 270281 h 385161"/>
                <a:gd name="connsiteX59" fmla="*/ 7528630 w 11661910"/>
                <a:gd name="connsiteY59" fmla="*/ 220940 h 385161"/>
                <a:gd name="connsiteX60" fmla="*/ 7518991 w 11661910"/>
                <a:gd name="connsiteY60" fmla="*/ 220940 h 385161"/>
                <a:gd name="connsiteX61" fmla="*/ 7509029 w 11661910"/>
                <a:gd name="connsiteY61" fmla="*/ 270281 h 385161"/>
                <a:gd name="connsiteX62" fmla="*/ 7335715 w 11661910"/>
                <a:gd name="connsiteY62" fmla="*/ 385161 h 385161"/>
                <a:gd name="connsiteX63" fmla="*/ 7162400 w 11661910"/>
                <a:gd name="connsiteY63" fmla="*/ 270281 h 385161"/>
                <a:gd name="connsiteX64" fmla="*/ 7152439 w 11661910"/>
                <a:gd name="connsiteY64" fmla="*/ 220940 h 385161"/>
                <a:gd name="connsiteX65" fmla="*/ 7142800 w 11661910"/>
                <a:gd name="connsiteY65" fmla="*/ 220940 h 385161"/>
                <a:gd name="connsiteX66" fmla="*/ 7132838 w 11661910"/>
                <a:gd name="connsiteY66" fmla="*/ 270281 h 385161"/>
                <a:gd name="connsiteX67" fmla="*/ 6959524 w 11661910"/>
                <a:gd name="connsiteY67" fmla="*/ 385161 h 385161"/>
                <a:gd name="connsiteX68" fmla="*/ 6786209 w 11661910"/>
                <a:gd name="connsiteY68" fmla="*/ 270281 h 385161"/>
                <a:gd name="connsiteX69" fmla="*/ 6776248 w 11661910"/>
                <a:gd name="connsiteY69" fmla="*/ 220940 h 385161"/>
                <a:gd name="connsiteX70" fmla="*/ 6766609 w 11661910"/>
                <a:gd name="connsiteY70" fmla="*/ 220940 h 385161"/>
                <a:gd name="connsiteX71" fmla="*/ 6756647 w 11661910"/>
                <a:gd name="connsiteY71" fmla="*/ 270281 h 385161"/>
                <a:gd name="connsiteX72" fmla="*/ 6583333 w 11661910"/>
                <a:gd name="connsiteY72" fmla="*/ 385161 h 385161"/>
                <a:gd name="connsiteX73" fmla="*/ 6410018 w 11661910"/>
                <a:gd name="connsiteY73" fmla="*/ 270281 h 385161"/>
                <a:gd name="connsiteX74" fmla="*/ 6400057 w 11661910"/>
                <a:gd name="connsiteY74" fmla="*/ 220940 h 385161"/>
                <a:gd name="connsiteX75" fmla="*/ 6390418 w 11661910"/>
                <a:gd name="connsiteY75" fmla="*/ 220940 h 385161"/>
                <a:gd name="connsiteX76" fmla="*/ 6380456 w 11661910"/>
                <a:gd name="connsiteY76" fmla="*/ 270281 h 385161"/>
                <a:gd name="connsiteX77" fmla="*/ 6207142 w 11661910"/>
                <a:gd name="connsiteY77" fmla="*/ 385161 h 385161"/>
                <a:gd name="connsiteX78" fmla="*/ 6033827 w 11661910"/>
                <a:gd name="connsiteY78" fmla="*/ 270281 h 385161"/>
                <a:gd name="connsiteX79" fmla="*/ 6023866 w 11661910"/>
                <a:gd name="connsiteY79" fmla="*/ 220940 h 385161"/>
                <a:gd name="connsiteX80" fmla="*/ 6014228 w 11661910"/>
                <a:gd name="connsiteY80" fmla="*/ 220940 h 385161"/>
                <a:gd name="connsiteX81" fmla="*/ 6004266 w 11661910"/>
                <a:gd name="connsiteY81" fmla="*/ 270281 h 385161"/>
                <a:gd name="connsiteX82" fmla="*/ 5830952 w 11661910"/>
                <a:gd name="connsiteY82" fmla="*/ 385161 h 385161"/>
                <a:gd name="connsiteX83" fmla="*/ 5657637 w 11661910"/>
                <a:gd name="connsiteY83" fmla="*/ 270281 h 385161"/>
                <a:gd name="connsiteX84" fmla="*/ 5647676 w 11661910"/>
                <a:gd name="connsiteY84" fmla="*/ 220940 h 385161"/>
                <a:gd name="connsiteX85" fmla="*/ 5638037 w 11661910"/>
                <a:gd name="connsiteY85" fmla="*/ 220940 h 385161"/>
                <a:gd name="connsiteX86" fmla="*/ 5628075 w 11661910"/>
                <a:gd name="connsiteY86" fmla="*/ 270281 h 385161"/>
                <a:gd name="connsiteX87" fmla="*/ 5454761 w 11661910"/>
                <a:gd name="connsiteY87" fmla="*/ 385161 h 385161"/>
                <a:gd name="connsiteX88" fmla="*/ 5281447 w 11661910"/>
                <a:gd name="connsiteY88" fmla="*/ 270281 h 385161"/>
                <a:gd name="connsiteX89" fmla="*/ 5271486 w 11661910"/>
                <a:gd name="connsiteY89" fmla="*/ 220940 h 385161"/>
                <a:gd name="connsiteX90" fmla="*/ 5261846 w 11661910"/>
                <a:gd name="connsiteY90" fmla="*/ 220940 h 385161"/>
                <a:gd name="connsiteX91" fmla="*/ 5251885 w 11661910"/>
                <a:gd name="connsiteY91" fmla="*/ 270281 h 385161"/>
                <a:gd name="connsiteX92" fmla="*/ 5078570 w 11661910"/>
                <a:gd name="connsiteY92" fmla="*/ 385161 h 385161"/>
                <a:gd name="connsiteX93" fmla="*/ 4905256 w 11661910"/>
                <a:gd name="connsiteY93" fmla="*/ 270281 h 385161"/>
                <a:gd name="connsiteX94" fmla="*/ 4895295 w 11661910"/>
                <a:gd name="connsiteY94" fmla="*/ 220940 h 385161"/>
                <a:gd name="connsiteX95" fmla="*/ 4885656 w 11661910"/>
                <a:gd name="connsiteY95" fmla="*/ 220940 h 385161"/>
                <a:gd name="connsiteX96" fmla="*/ 4875694 w 11661910"/>
                <a:gd name="connsiteY96" fmla="*/ 270281 h 385161"/>
                <a:gd name="connsiteX97" fmla="*/ 4702380 w 11661910"/>
                <a:gd name="connsiteY97" fmla="*/ 385161 h 385161"/>
                <a:gd name="connsiteX98" fmla="*/ 4529065 w 11661910"/>
                <a:gd name="connsiteY98" fmla="*/ 270281 h 385161"/>
                <a:gd name="connsiteX99" fmla="*/ 4519103 w 11661910"/>
                <a:gd name="connsiteY99" fmla="*/ 220940 h 385161"/>
                <a:gd name="connsiteX100" fmla="*/ 4509464 w 11661910"/>
                <a:gd name="connsiteY100" fmla="*/ 220940 h 385161"/>
                <a:gd name="connsiteX101" fmla="*/ 4499502 w 11661910"/>
                <a:gd name="connsiteY101" fmla="*/ 270281 h 385161"/>
                <a:gd name="connsiteX102" fmla="*/ 4326188 w 11661910"/>
                <a:gd name="connsiteY102" fmla="*/ 385161 h 385161"/>
                <a:gd name="connsiteX103" fmla="*/ 4152874 w 11661910"/>
                <a:gd name="connsiteY103" fmla="*/ 270281 h 385161"/>
                <a:gd name="connsiteX104" fmla="*/ 4142914 w 11661910"/>
                <a:gd name="connsiteY104" fmla="*/ 220940 h 385161"/>
                <a:gd name="connsiteX105" fmla="*/ 4133273 w 11661910"/>
                <a:gd name="connsiteY105" fmla="*/ 220940 h 385161"/>
                <a:gd name="connsiteX106" fmla="*/ 4123312 w 11661910"/>
                <a:gd name="connsiteY106" fmla="*/ 270281 h 385161"/>
                <a:gd name="connsiteX107" fmla="*/ 3949998 w 11661910"/>
                <a:gd name="connsiteY107" fmla="*/ 385161 h 385161"/>
                <a:gd name="connsiteX108" fmla="*/ 3776685 w 11661910"/>
                <a:gd name="connsiteY108" fmla="*/ 270281 h 385161"/>
                <a:gd name="connsiteX109" fmla="*/ 3766725 w 11661910"/>
                <a:gd name="connsiteY109" fmla="*/ 220940 h 385161"/>
                <a:gd name="connsiteX110" fmla="*/ 3757086 w 11661910"/>
                <a:gd name="connsiteY110" fmla="*/ 220940 h 385161"/>
                <a:gd name="connsiteX111" fmla="*/ 3747125 w 11661910"/>
                <a:gd name="connsiteY111" fmla="*/ 270281 h 385161"/>
                <a:gd name="connsiteX112" fmla="*/ 3573811 w 11661910"/>
                <a:gd name="connsiteY112" fmla="*/ 385161 h 385161"/>
                <a:gd name="connsiteX113" fmla="*/ 3400496 w 11661910"/>
                <a:gd name="connsiteY113" fmla="*/ 270281 h 385161"/>
                <a:gd name="connsiteX114" fmla="*/ 3390535 w 11661910"/>
                <a:gd name="connsiteY114" fmla="*/ 220940 h 385161"/>
                <a:gd name="connsiteX115" fmla="*/ 3380896 w 11661910"/>
                <a:gd name="connsiteY115" fmla="*/ 220940 h 385161"/>
                <a:gd name="connsiteX116" fmla="*/ 3370934 w 11661910"/>
                <a:gd name="connsiteY116" fmla="*/ 270281 h 385161"/>
                <a:gd name="connsiteX117" fmla="*/ 3197619 w 11661910"/>
                <a:gd name="connsiteY117" fmla="*/ 385161 h 385161"/>
                <a:gd name="connsiteX118" fmla="*/ 3024304 w 11661910"/>
                <a:gd name="connsiteY118" fmla="*/ 270281 h 385161"/>
                <a:gd name="connsiteX119" fmla="*/ 3014343 w 11661910"/>
                <a:gd name="connsiteY119" fmla="*/ 220940 h 385161"/>
                <a:gd name="connsiteX120" fmla="*/ 3004704 w 11661910"/>
                <a:gd name="connsiteY120" fmla="*/ 220940 h 385161"/>
                <a:gd name="connsiteX121" fmla="*/ 2994743 w 11661910"/>
                <a:gd name="connsiteY121" fmla="*/ 270281 h 385161"/>
                <a:gd name="connsiteX122" fmla="*/ 2821429 w 11661910"/>
                <a:gd name="connsiteY122" fmla="*/ 385161 h 385161"/>
                <a:gd name="connsiteX123" fmla="*/ 2648115 w 11661910"/>
                <a:gd name="connsiteY123" fmla="*/ 270281 h 385161"/>
                <a:gd name="connsiteX124" fmla="*/ 2638154 w 11661910"/>
                <a:gd name="connsiteY124" fmla="*/ 220940 h 385161"/>
                <a:gd name="connsiteX125" fmla="*/ 2628515 w 11661910"/>
                <a:gd name="connsiteY125" fmla="*/ 220940 h 385161"/>
                <a:gd name="connsiteX126" fmla="*/ 2618554 w 11661910"/>
                <a:gd name="connsiteY126" fmla="*/ 270281 h 385161"/>
                <a:gd name="connsiteX127" fmla="*/ 2445240 w 11661910"/>
                <a:gd name="connsiteY127" fmla="*/ 385161 h 385161"/>
                <a:gd name="connsiteX128" fmla="*/ 2271924 w 11661910"/>
                <a:gd name="connsiteY128" fmla="*/ 270281 h 385161"/>
                <a:gd name="connsiteX129" fmla="*/ 2261962 w 11661910"/>
                <a:gd name="connsiteY129" fmla="*/ 220940 h 385161"/>
                <a:gd name="connsiteX130" fmla="*/ 2252324 w 11661910"/>
                <a:gd name="connsiteY130" fmla="*/ 220940 h 385161"/>
                <a:gd name="connsiteX131" fmla="*/ 2242362 w 11661910"/>
                <a:gd name="connsiteY131" fmla="*/ 270281 h 385161"/>
                <a:gd name="connsiteX132" fmla="*/ 2069048 w 11661910"/>
                <a:gd name="connsiteY132" fmla="*/ 385161 h 385161"/>
                <a:gd name="connsiteX133" fmla="*/ 1895732 w 11661910"/>
                <a:gd name="connsiteY133" fmla="*/ 270281 h 385161"/>
                <a:gd name="connsiteX134" fmla="*/ 1885772 w 11661910"/>
                <a:gd name="connsiteY134" fmla="*/ 220940 h 385161"/>
                <a:gd name="connsiteX135" fmla="*/ 1876132 w 11661910"/>
                <a:gd name="connsiteY135" fmla="*/ 220940 h 385161"/>
                <a:gd name="connsiteX136" fmla="*/ 1866172 w 11661910"/>
                <a:gd name="connsiteY136" fmla="*/ 270281 h 385161"/>
                <a:gd name="connsiteX137" fmla="*/ 1692856 w 11661910"/>
                <a:gd name="connsiteY137" fmla="*/ 385161 h 385161"/>
                <a:gd name="connsiteX138" fmla="*/ 1519541 w 11661910"/>
                <a:gd name="connsiteY138" fmla="*/ 270281 h 385161"/>
                <a:gd name="connsiteX139" fmla="*/ 1509580 w 11661910"/>
                <a:gd name="connsiteY139" fmla="*/ 220940 h 385161"/>
                <a:gd name="connsiteX140" fmla="*/ 1499942 w 11661910"/>
                <a:gd name="connsiteY140" fmla="*/ 220940 h 385161"/>
                <a:gd name="connsiteX141" fmla="*/ 1489981 w 11661910"/>
                <a:gd name="connsiteY141" fmla="*/ 270281 h 385161"/>
                <a:gd name="connsiteX142" fmla="*/ 1316666 w 11661910"/>
                <a:gd name="connsiteY142" fmla="*/ 385161 h 385161"/>
                <a:gd name="connsiteX143" fmla="*/ 1143352 w 11661910"/>
                <a:gd name="connsiteY143" fmla="*/ 270281 h 385161"/>
                <a:gd name="connsiteX144" fmla="*/ 1133390 w 11661910"/>
                <a:gd name="connsiteY144" fmla="*/ 220940 h 385161"/>
                <a:gd name="connsiteX145" fmla="*/ 1123751 w 11661910"/>
                <a:gd name="connsiteY145" fmla="*/ 220940 h 385161"/>
                <a:gd name="connsiteX146" fmla="*/ 1113790 w 11661910"/>
                <a:gd name="connsiteY146" fmla="*/ 270281 h 385161"/>
                <a:gd name="connsiteX147" fmla="*/ 940475 w 11661910"/>
                <a:gd name="connsiteY147" fmla="*/ 385161 h 385161"/>
                <a:gd name="connsiteX148" fmla="*/ 767161 w 11661910"/>
                <a:gd name="connsiteY148" fmla="*/ 270281 h 385161"/>
                <a:gd name="connsiteX149" fmla="*/ 757200 w 11661910"/>
                <a:gd name="connsiteY149" fmla="*/ 220940 h 385161"/>
                <a:gd name="connsiteX150" fmla="*/ 745752 w 11661910"/>
                <a:gd name="connsiteY150" fmla="*/ 220940 h 385161"/>
                <a:gd name="connsiteX151" fmla="*/ 737601 w 11661910"/>
                <a:gd name="connsiteY151" fmla="*/ 261312 h 385161"/>
                <a:gd name="connsiteX152" fmla="*/ 564287 w 11661910"/>
                <a:gd name="connsiteY152" fmla="*/ 376192 h 385161"/>
                <a:gd name="connsiteX153" fmla="*/ 390972 w 11661910"/>
                <a:gd name="connsiteY153" fmla="*/ 261312 h 385161"/>
                <a:gd name="connsiteX154" fmla="*/ 382822 w 11661910"/>
                <a:gd name="connsiteY154" fmla="*/ 220940 h 385161"/>
                <a:gd name="connsiteX155" fmla="*/ 371372 w 11661910"/>
                <a:gd name="connsiteY155" fmla="*/ 220940 h 385161"/>
                <a:gd name="connsiteX156" fmla="*/ 361411 w 11661910"/>
                <a:gd name="connsiteY156" fmla="*/ 270281 h 385161"/>
                <a:gd name="connsiteX157" fmla="*/ 188096 w 11661910"/>
                <a:gd name="connsiteY157" fmla="*/ 385161 h 385161"/>
                <a:gd name="connsiteX158" fmla="*/ 0 w 11661910"/>
                <a:gd name="connsiteY158" fmla="*/ 197065 h 385161"/>
                <a:gd name="connsiteX159" fmla="*/ 5923 w 11661910"/>
                <a:gd name="connsiteY159" fmla="*/ 167727 h 385161"/>
                <a:gd name="connsiteX160" fmla="*/ 1 w 11661910"/>
                <a:gd name="connsiteY160" fmla="*/ 138395 h 385161"/>
                <a:gd name="connsiteX161" fmla="*/ 1 w 11661910"/>
                <a:gd name="connsiteY161" fmla="*/ 82546 h 385161"/>
                <a:gd name="connsiteX162" fmla="*/ 82546 w 11661910"/>
                <a:gd name="connsiteY162" fmla="*/ 1 h 385161"/>
                <a:gd name="connsiteX163" fmla="*/ 564277 w 11661910"/>
                <a:gd name="connsiteY163" fmla="*/ 1 h 385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</a:cxnLst>
              <a:rect l="l" t="t" r="r" b="b"/>
              <a:pathLst>
                <a:path w="11661910" h="385161">
                  <a:moveTo>
                    <a:pt x="564287" y="0"/>
                  </a:moveTo>
                  <a:lnTo>
                    <a:pt x="564297" y="1"/>
                  </a:lnTo>
                  <a:lnTo>
                    <a:pt x="11579364" y="1"/>
                  </a:lnTo>
                  <a:cubicBezTo>
                    <a:pt x="11624952" y="1"/>
                    <a:pt x="11661909" y="36958"/>
                    <a:pt x="11661909" y="82546"/>
                  </a:cubicBezTo>
                  <a:lnTo>
                    <a:pt x="11661909" y="138395"/>
                  </a:lnTo>
                  <a:lnTo>
                    <a:pt x="11655987" y="167727"/>
                  </a:lnTo>
                  <a:lnTo>
                    <a:pt x="11661910" y="197065"/>
                  </a:lnTo>
                  <a:cubicBezTo>
                    <a:pt x="11661910" y="300948"/>
                    <a:pt x="11577697" y="385161"/>
                    <a:pt x="11473814" y="385161"/>
                  </a:cubicBezTo>
                  <a:cubicBezTo>
                    <a:pt x="11395902" y="385161"/>
                    <a:pt x="11329054" y="337791"/>
                    <a:pt x="11300499" y="270281"/>
                  </a:cubicBezTo>
                  <a:lnTo>
                    <a:pt x="11290538" y="220940"/>
                  </a:lnTo>
                  <a:lnTo>
                    <a:pt x="11280899" y="220940"/>
                  </a:lnTo>
                  <a:lnTo>
                    <a:pt x="11270938" y="270281"/>
                  </a:lnTo>
                  <a:cubicBezTo>
                    <a:pt x="11242383" y="337791"/>
                    <a:pt x="11175535" y="385161"/>
                    <a:pt x="11097623" y="385161"/>
                  </a:cubicBezTo>
                  <a:cubicBezTo>
                    <a:pt x="11019711" y="385161"/>
                    <a:pt x="10952863" y="337791"/>
                    <a:pt x="10924308" y="270281"/>
                  </a:cubicBezTo>
                  <a:lnTo>
                    <a:pt x="10914347" y="220940"/>
                  </a:lnTo>
                  <a:lnTo>
                    <a:pt x="10904708" y="220940"/>
                  </a:lnTo>
                  <a:lnTo>
                    <a:pt x="10894747" y="270281"/>
                  </a:lnTo>
                  <a:cubicBezTo>
                    <a:pt x="10866192" y="337791"/>
                    <a:pt x="10799344" y="385161"/>
                    <a:pt x="10721432" y="385161"/>
                  </a:cubicBezTo>
                  <a:cubicBezTo>
                    <a:pt x="10643520" y="385161"/>
                    <a:pt x="10576672" y="337791"/>
                    <a:pt x="10548117" y="270281"/>
                  </a:cubicBezTo>
                  <a:lnTo>
                    <a:pt x="10538156" y="220940"/>
                  </a:lnTo>
                  <a:lnTo>
                    <a:pt x="10528518" y="220940"/>
                  </a:lnTo>
                  <a:lnTo>
                    <a:pt x="10518557" y="270281"/>
                  </a:lnTo>
                  <a:cubicBezTo>
                    <a:pt x="10490002" y="337791"/>
                    <a:pt x="10423154" y="385161"/>
                    <a:pt x="10345242" y="385161"/>
                  </a:cubicBezTo>
                  <a:cubicBezTo>
                    <a:pt x="10267330" y="385161"/>
                    <a:pt x="10200482" y="337791"/>
                    <a:pt x="10171927" y="270281"/>
                  </a:cubicBezTo>
                  <a:lnTo>
                    <a:pt x="10161966" y="220940"/>
                  </a:lnTo>
                  <a:lnTo>
                    <a:pt x="10152327" y="220940"/>
                  </a:lnTo>
                  <a:lnTo>
                    <a:pt x="10142366" y="270281"/>
                  </a:lnTo>
                  <a:cubicBezTo>
                    <a:pt x="10113811" y="337791"/>
                    <a:pt x="10046963" y="385161"/>
                    <a:pt x="9969051" y="385161"/>
                  </a:cubicBezTo>
                  <a:cubicBezTo>
                    <a:pt x="9891139" y="385161"/>
                    <a:pt x="9824291" y="337791"/>
                    <a:pt x="9795736" y="270281"/>
                  </a:cubicBezTo>
                  <a:lnTo>
                    <a:pt x="9785775" y="220940"/>
                  </a:lnTo>
                  <a:lnTo>
                    <a:pt x="9776136" y="220940"/>
                  </a:lnTo>
                  <a:lnTo>
                    <a:pt x="9766175" y="270281"/>
                  </a:lnTo>
                  <a:cubicBezTo>
                    <a:pt x="9737620" y="337791"/>
                    <a:pt x="9670772" y="385161"/>
                    <a:pt x="9592860" y="385161"/>
                  </a:cubicBezTo>
                  <a:cubicBezTo>
                    <a:pt x="9514948" y="385161"/>
                    <a:pt x="9448100" y="337791"/>
                    <a:pt x="9419545" y="270281"/>
                  </a:cubicBezTo>
                  <a:lnTo>
                    <a:pt x="9409584" y="220940"/>
                  </a:lnTo>
                  <a:lnTo>
                    <a:pt x="9399945" y="220940"/>
                  </a:lnTo>
                  <a:lnTo>
                    <a:pt x="9389984" y="270281"/>
                  </a:lnTo>
                  <a:cubicBezTo>
                    <a:pt x="9361429" y="337791"/>
                    <a:pt x="9294581" y="385161"/>
                    <a:pt x="9216669" y="385161"/>
                  </a:cubicBezTo>
                  <a:cubicBezTo>
                    <a:pt x="9138757" y="385161"/>
                    <a:pt x="9071909" y="337791"/>
                    <a:pt x="9043354" y="270281"/>
                  </a:cubicBezTo>
                  <a:lnTo>
                    <a:pt x="9033393" y="220940"/>
                  </a:lnTo>
                  <a:lnTo>
                    <a:pt x="9023754" y="220940"/>
                  </a:lnTo>
                  <a:lnTo>
                    <a:pt x="9013793" y="270281"/>
                  </a:lnTo>
                  <a:cubicBezTo>
                    <a:pt x="8985238" y="337791"/>
                    <a:pt x="8918390" y="385161"/>
                    <a:pt x="8840478" y="385161"/>
                  </a:cubicBezTo>
                  <a:cubicBezTo>
                    <a:pt x="8762566" y="385161"/>
                    <a:pt x="8695718" y="337791"/>
                    <a:pt x="8667163" y="270281"/>
                  </a:cubicBezTo>
                  <a:lnTo>
                    <a:pt x="8657202" y="220940"/>
                  </a:lnTo>
                  <a:lnTo>
                    <a:pt x="8647563" y="220940"/>
                  </a:lnTo>
                  <a:lnTo>
                    <a:pt x="8637602" y="270281"/>
                  </a:lnTo>
                  <a:cubicBezTo>
                    <a:pt x="8609047" y="337791"/>
                    <a:pt x="8542199" y="385161"/>
                    <a:pt x="8464287" y="385161"/>
                  </a:cubicBezTo>
                  <a:cubicBezTo>
                    <a:pt x="8386375" y="385161"/>
                    <a:pt x="8319527" y="337791"/>
                    <a:pt x="8290972" y="270281"/>
                  </a:cubicBezTo>
                  <a:lnTo>
                    <a:pt x="8281011" y="220940"/>
                  </a:lnTo>
                  <a:lnTo>
                    <a:pt x="8271373" y="220940"/>
                  </a:lnTo>
                  <a:lnTo>
                    <a:pt x="8261412" y="270281"/>
                  </a:lnTo>
                  <a:cubicBezTo>
                    <a:pt x="8232857" y="337791"/>
                    <a:pt x="8166009" y="385161"/>
                    <a:pt x="8088097" y="385161"/>
                  </a:cubicBezTo>
                  <a:cubicBezTo>
                    <a:pt x="8010184" y="385161"/>
                    <a:pt x="7943337" y="337791"/>
                    <a:pt x="7914782" y="270281"/>
                  </a:cubicBezTo>
                  <a:lnTo>
                    <a:pt x="7904821" y="220940"/>
                  </a:lnTo>
                  <a:lnTo>
                    <a:pt x="7895182" y="220940"/>
                  </a:lnTo>
                  <a:lnTo>
                    <a:pt x="7885220" y="270281"/>
                  </a:lnTo>
                  <a:cubicBezTo>
                    <a:pt x="7856666" y="337791"/>
                    <a:pt x="7789818" y="385161"/>
                    <a:pt x="7711906" y="385161"/>
                  </a:cubicBezTo>
                  <a:cubicBezTo>
                    <a:pt x="7633993" y="385161"/>
                    <a:pt x="7567146" y="337791"/>
                    <a:pt x="7538591" y="270281"/>
                  </a:cubicBezTo>
                  <a:lnTo>
                    <a:pt x="7528630" y="220940"/>
                  </a:lnTo>
                  <a:lnTo>
                    <a:pt x="7518991" y="220940"/>
                  </a:lnTo>
                  <a:lnTo>
                    <a:pt x="7509029" y="270281"/>
                  </a:lnTo>
                  <a:cubicBezTo>
                    <a:pt x="7480475" y="337791"/>
                    <a:pt x="7413627" y="385161"/>
                    <a:pt x="7335715" y="385161"/>
                  </a:cubicBezTo>
                  <a:cubicBezTo>
                    <a:pt x="7257802" y="385161"/>
                    <a:pt x="7190955" y="337791"/>
                    <a:pt x="7162400" y="270281"/>
                  </a:cubicBezTo>
                  <a:lnTo>
                    <a:pt x="7152439" y="220940"/>
                  </a:lnTo>
                  <a:lnTo>
                    <a:pt x="7142800" y="220940"/>
                  </a:lnTo>
                  <a:lnTo>
                    <a:pt x="7132838" y="270281"/>
                  </a:lnTo>
                  <a:cubicBezTo>
                    <a:pt x="7104284" y="337791"/>
                    <a:pt x="7037436" y="385161"/>
                    <a:pt x="6959524" y="385161"/>
                  </a:cubicBezTo>
                  <a:cubicBezTo>
                    <a:pt x="6881612" y="385161"/>
                    <a:pt x="6814764" y="337791"/>
                    <a:pt x="6786209" y="270281"/>
                  </a:cubicBezTo>
                  <a:lnTo>
                    <a:pt x="6776248" y="220940"/>
                  </a:lnTo>
                  <a:lnTo>
                    <a:pt x="6766609" y="220940"/>
                  </a:lnTo>
                  <a:lnTo>
                    <a:pt x="6756647" y="270281"/>
                  </a:lnTo>
                  <a:cubicBezTo>
                    <a:pt x="6728093" y="337791"/>
                    <a:pt x="6661245" y="385161"/>
                    <a:pt x="6583333" y="385161"/>
                  </a:cubicBezTo>
                  <a:cubicBezTo>
                    <a:pt x="6505420" y="385161"/>
                    <a:pt x="6438573" y="337791"/>
                    <a:pt x="6410018" y="270281"/>
                  </a:cubicBezTo>
                  <a:lnTo>
                    <a:pt x="6400057" y="220940"/>
                  </a:lnTo>
                  <a:lnTo>
                    <a:pt x="6390418" y="220940"/>
                  </a:lnTo>
                  <a:lnTo>
                    <a:pt x="6380456" y="270281"/>
                  </a:lnTo>
                  <a:cubicBezTo>
                    <a:pt x="6351902" y="337791"/>
                    <a:pt x="6285054" y="385161"/>
                    <a:pt x="6207142" y="385161"/>
                  </a:cubicBezTo>
                  <a:cubicBezTo>
                    <a:pt x="6129229" y="385161"/>
                    <a:pt x="6062382" y="337791"/>
                    <a:pt x="6033827" y="270281"/>
                  </a:cubicBezTo>
                  <a:lnTo>
                    <a:pt x="6023866" y="220940"/>
                  </a:lnTo>
                  <a:lnTo>
                    <a:pt x="6014228" y="220940"/>
                  </a:lnTo>
                  <a:lnTo>
                    <a:pt x="6004266" y="270281"/>
                  </a:lnTo>
                  <a:cubicBezTo>
                    <a:pt x="5975712" y="337791"/>
                    <a:pt x="5908864" y="385161"/>
                    <a:pt x="5830952" y="385161"/>
                  </a:cubicBezTo>
                  <a:cubicBezTo>
                    <a:pt x="5753040" y="385161"/>
                    <a:pt x="5686192" y="337791"/>
                    <a:pt x="5657637" y="270281"/>
                  </a:cubicBezTo>
                  <a:lnTo>
                    <a:pt x="5647676" y="220940"/>
                  </a:lnTo>
                  <a:lnTo>
                    <a:pt x="5638037" y="220940"/>
                  </a:lnTo>
                  <a:lnTo>
                    <a:pt x="5628075" y="270281"/>
                  </a:lnTo>
                  <a:cubicBezTo>
                    <a:pt x="5599521" y="337791"/>
                    <a:pt x="5532674" y="385161"/>
                    <a:pt x="5454761" y="385161"/>
                  </a:cubicBezTo>
                  <a:cubicBezTo>
                    <a:pt x="5376849" y="385161"/>
                    <a:pt x="5310001" y="337791"/>
                    <a:pt x="5281447" y="270281"/>
                  </a:cubicBezTo>
                  <a:lnTo>
                    <a:pt x="5271486" y="220940"/>
                  </a:lnTo>
                  <a:lnTo>
                    <a:pt x="5261846" y="220940"/>
                  </a:lnTo>
                  <a:lnTo>
                    <a:pt x="5251885" y="270281"/>
                  </a:lnTo>
                  <a:cubicBezTo>
                    <a:pt x="5223331" y="337791"/>
                    <a:pt x="5156483" y="385161"/>
                    <a:pt x="5078570" y="385161"/>
                  </a:cubicBezTo>
                  <a:cubicBezTo>
                    <a:pt x="5000659" y="385161"/>
                    <a:pt x="4933810" y="337791"/>
                    <a:pt x="4905256" y="270281"/>
                  </a:cubicBezTo>
                  <a:lnTo>
                    <a:pt x="4895295" y="220940"/>
                  </a:lnTo>
                  <a:lnTo>
                    <a:pt x="4885656" y="220940"/>
                  </a:lnTo>
                  <a:lnTo>
                    <a:pt x="4875694" y="270281"/>
                  </a:lnTo>
                  <a:cubicBezTo>
                    <a:pt x="4847141" y="337791"/>
                    <a:pt x="4780292" y="385161"/>
                    <a:pt x="4702380" y="385161"/>
                  </a:cubicBezTo>
                  <a:cubicBezTo>
                    <a:pt x="4624467" y="385161"/>
                    <a:pt x="4557619" y="337791"/>
                    <a:pt x="4529065" y="270281"/>
                  </a:cubicBezTo>
                  <a:lnTo>
                    <a:pt x="4519103" y="220940"/>
                  </a:lnTo>
                  <a:lnTo>
                    <a:pt x="4509464" y="220940"/>
                  </a:lnTo>
                  <a:lnTo>
                    <a:pt x="4499502" y="270281"/>
                  </a:lnTo>
                  <a:cubicBezTo>
                    <a:pt x="4470948" y="337791"/>
                    <a:pt x="4404101" y="385161"/>
                    <a:pt x="4326188" y="385161"/>
                  </a:cubicBezTo>
                  <a:cubicBezTo>
                    <a:pt x="4248276" y="385161"/>
                    <a:pt x="4181428" y="337791"/>
                    <a:pt x="4152874" y="270281"/>
                  </a:cubicBezTo>
                  <a:lnTo>
                    <a:pt x="4142914" y="220940"/>
                  </a:lnTo>
                  <a:lnTo>
                    <a:pt x="4133273" y="220940"/>
                  </a:lnTo>
                  <a:lnTo>
                    <a:pt x="4123312" y="270281"/>
                  </a:lnTo>
                  <a:cubicBezTo>
                    <a:pt x="4094758" y="337791"/>
                    <a:pt x="4027911" y="385161"/>
                    <a:pt x="3949998" y="385161"/>
                  </a:cubicBezTo>
                  <a:cubicBezTo>
                    <a:pt x="3872088" y="385161"/>
                    <a:pt x="3805240" y="337791"/>
                    <a:pt x="3776685" y="270281"/>
                  </a:cubicBezTo>
                  <a:lnTo>
                    <a:pt x="3766725" y="220940"/>
                  </a:lnTo>
                  <a:lnTo>
                    <a:pt x="3757086" y="220940"/>
                  </a:lnTo>
                  <a:lnTo>
                    <a:pt x="3747125" y="270281"/>
                  </a:lnTo>
                  <a:cubicBezTo>
                    <a:pt x="3718570" y="337791"/>
                    <a:pt x="3651723" y="385161"/>
                    <a:pt x="3573811" y="385161"/>
                  </a:cubicBezTo>
                  <a:cubicBezTo>
                    <a:pt x="3495898" y="385161"/>
                    <a:pt x="3429050" y="337791"/>
                    <a:pt x="3400496" y="270281"/>
                  </a:cubicBezTo>
                  <a:lnTo>
                    <a:pt x="3390535" y="220940"/>
                  </a:lnTo>
                  <a:lnTo>
                    <a:pt x="3380896" y="220940"/>
                  </a:lnTo>
                  <a:lnTo>
                    <a:pt x="3370934" y="270281"/>
                  </a:lnTo>
                  <a:cubicBezTo>
                    <a:pt x="3342380" y="337791"/>
                    <a:pt x="3275532" y="385161"/>
                    <a:pt x="3197619" y="385161"/>
                  </a:cubicBezTo>
                  <a:cubicBezTo>
                    <a:pt x="3119707" y="385161"/>
                    <a:pt x="3052859" y="337791"/>
                    <a:pt x="3024304" y="270281"/>
                  </a:cubicBezTo>
                  <a:lnTo>
                    <a:pt x="3014343" y="220940"/>
                  </a:lnTo>
                  <a:lnTo>
                    <a:pt x="3004704" y="220940"/>
                  </a:lnTo>
                  <a:lnTo>
                    <a:pt x="2994743" y="270281"/>
                  </a:lnTo>
                  <a:cubicBezTo>
                    <a:pt x="2966189" y="337791"/>
                    <a:pt x="2899340" y="385161"/>
                    <a:pt x="2821429" y="385161"/>
                  </a:cubicBezTo>
                  <a:cubicBezTo>
                    <a:pt x="2743517" y="385161"/>
                    <a:pt x="2676669" y="337791"/>
                    <a:pt x="2648115" y="270281"/>
                  </a:cubicBezTo>
                  <a:lnTo>
                    <a:pt x="2638154" y="220940"/>
                  </a:lnTo>
                  <a:lnTo>
                    <a:pt x="2628515" y="220940"/>
                  </a:lnTo>
                  <a:lnTo>
                    <a:pt x="2618554" y="270281"/>
                  </a:lnTo>
                  <a:cubicBezTo>
                    <a:pt x="2589999" y="337791"/>
                    <a:pt x="2523152" y="385161"/>
                    <a:pt x="2445240" y="385161"/>
                  </a:cubicBezTo>
                  <a:cubicBezTo>
                    <a:pt x="2367327" y="385161"/>
                    <a:pt x="2300478" y="337791"/>
                    <a:pt x="2271924" y="270281"/>
                  </a:cubicBezTo>
                  <a:lnTo>
                    <a:pt x="2261962" y="220940"/>
                  </a:lnTo>
                  <a:lnTo>
                    <a:pt x="2252324" y="220940"/>
                  </a:lnTo>
                  <a:lnTo>
                    <a:pt x="2242362" y="270281"/>
                  </a:lnTo>
                  <a:cubicBezTo>
                    <a:pt x="2213807" y="337791"/>
                    <a:pt x="2146960" y="385161"/>
                    <a:pt x="2069048" y="385161"/>
                  </a:cubicBezTo>
                  <a:cubicBezTo>
                    <a:pt x="1991134" y="385161"/>
                    <a:pt x="1924288" y="337791"/>
                    <a:pt x="1895732" y="270281"/>
                  </a:cubicBezTo>
                  <a:lnTo>
                    <a:pt x="1885772" y="220940"/>
                  </a:lnTo>
                  <a:lnTo>
                    <a:pt x="1876132" y="220940"/>
                  </a:lnTo>
                  <a:lnTo>
                    <a:pt x="1866172" y="270281"/>
                  </a:lnTo>
                  <a:cubicBezTo>
                    <a:pt x="1837617" y="337791"/>
                    <a:pt x="1770768" y="385161"/>
                    <a:pt x="1692856" y="385161"/>
                  </a:cubicBezTo>
                  <a:cubicBezTo>
                    <a:pt x="1614944" y="385161"/>
                    <a:pt x="1548096" y="337791"/>
                    <a:pt x="1519541" y="270281"/>
                  </a:cubicBezTo>
                  <a:lnTo>
                    <a:pt x="1509580" y="220940"/>
                  </a:lnTo>
                  <a:lnTo>
                    <a:pt x="1499942" y="220940"/>
                  </a:lnTo>
                  <a:lnTo>
                    <a:pt x="1489981" y="270281"/>
                  </a:lnTo>
                  <a:cubicBezTo>
                    <a:pt x="1461426" y="337791"/>
                    <a:pt x="1394578" y="385161"/>
                    <a:pt x="1316666" y="385161"/>
                  </a:cubicBezTo>
                  <a:cubicBezTo>
                    <a:pt x="1238754" y="385161"/>
                    <a:pt x="1171906" y="337791"/>
                    <a:pt x="1143352" y="270281"/>
                  </a:cubicBezTo>
                  <a:lnTo>
                    <a:pt x="1133390" y="220940"/>
                  </a:lnTo>
                  <a:lnTo>
                    <a:pt x="1123751" y="220940"/>
                  </a:lnTo>
                  <a:lnTo>
                    <a:pt x="1113790" y="270281"/>
                  </a:lnTo>
                  <a:cubicBezTo>
                    <a:pt x="1085236" y="337791"/>
                    <a:pt x="1018388" y="385161"/>
                    <a:pt x="940475" y="385161"/>
                  </a:cubicBezTo>
                  <a:cubicBezTo>
                    <a:pt x="862563" y="385161"/>
                    <a:pt x="795715" y="337791"/>
                    <a:pt x="767161" y="270281"/>
                  </a:cubicBezTo>
                  <a:lnTo>
                    <a:pt x="757200" y="220940"/>
                  </a:lnTo>
                  <a:lnTo>
                    <a:pt x="745752" y="220940"/>
                  </a:lnTo>
                  <a:lnTo>
                    <a:pt x="737601" y="261312"/>
                  </a:lnTo>
                  <a:cubicBezTo>
                    <a:pt x="709047" y="328822"/>
                    <a:pt x="642199" y="376192"/>
                    <a:pt x="564287" y="376192"/>
                  </a:cubicBezTo>
                  <a:cubicBezTo>
                    <a:pt x="486375" y="376192"/>
                    <a:pt x="419527" y="328822"/>
                    <a:pt x="390972" y="261312"/>
                  </a:cubicBezTo>
                  <a:lnTo>
                    <a:pt x="382822" y="220940"/>
                  </a:lnTo>
                  <a:lnTo>
                    <a:pt x="371372" y="220940"/>
                  </a:lnTo>
                  <a:lnTo>
                    <a:pt x="361411" y="270281"/>
                  </a:lnTo>
                  <a:cubicBezTo>
                    <a:pt x="332856" y="337791"/>
                    <a:pt x="266008" y="385161"/>
                    <a:pt x="188096" y="385161"/>
                  </a:cubicBezTo>
                  <a:cubicBezTo>
                    <a:pt x="84213" y="385161"/>
                    <a:pt x="0" y="300948"/>
                    <a:pt x="0" y="197065"/>
                  </a:cubicBezTo>
                  <a:lnTo>
                    <a:pt x="5923" y="167727"/>
                  </a:lnTo>
                  <a:lnTo>
                    <a:pt x="1" y="138395"/>
                  </a:lnTo>
                  <a:lnTo>
                    <a:pt x="1" y="82546"/>
                  </a:lnTo>
                  <a:cubicBezTo>
                    <a:pt x="1" y="36958"/>
                    <a:pt x="36958" y="1"/>
                    <a:pt x="82546" y="1"/>
                  </a:cubicBezTo>
                  <a:lnTo>
                    <a:pt x="564277" y="1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363415" y="199752"/>
            <a:ext cx="2345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CookieRun Bold" panose="020B0600000101010101" pitchFamily="50" charset="-127"/>
                <a:ea typeface="CookieRun Bold" panose="020B0600000101010101" pitchFamily="50" charset="-127"/>
              </a:rPr>
              <a:t>향후 개발 계획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254865" y="213806"/>
            <a:ext cx="999301" cy="1000370"/>
            <a:chOff x="4208588" y="3212578"/>
            <a:chExt cx="1141153" cy="1142374"/>
          </a:xfrm>
        </p:grpSpPr>
        <p:sp>
          <p:nvSpPr>
            <p:cNvPr id="58" name="모서리가 둥근 직사각형 57"/>
            <p:cNvSpPr/>
            <p:nvPr/>
          </p:nvSpPr>
          <p:spPr>
            <a:xfrm>
              <a:off x="4208589" y="3220701"/>
              <a:ext cx="1133330" cy="1133330"/>
            </a:xfrm>
            <a:prstGeom prst="roundRect">
              <a:avLst/>
            </a:prstGeom>
            <a:solidFill>
              <a:srgbClr val="A67B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9" name="그림 58"/>
            <p:cNvPicPr>
              <a:picLocks noChangeAspect="1"/>
            </p:cNvPicPr>
            <p:nvPr/>
          </p:nvPicPr>
          <p:blipFill>
            <a:blip r:embed="rId3"/>
            <a:srcRect l="4569" r="8774" b="6278"/>
            <a:stretch>
              <a:fillRect/>
            </a:stretch>
          </p:blipFill>
          <p:spPr>
            <a:xfrm>
              <a:off x="4212500" y="3310700"/>
              <a:ext cx="1133331" cy="1044252"/>
            </a:xfrm>
            <a:custGeom>
              <a:avLst/>
              <a:gdLst>
                <a:gd name="connsiteX0" fmla="*/ 52250 w 2033994"/>
                <a:gd name="connsiteY0" fmla="*/ 0 h 1874125"/>
                <a:gd name="connsiteX1" fmla="*/ 1981745 w 2033994"/>
                <a:gd name="connsiteY1" fmla="*/ 0 h 1874125"/>
                <a:gd name="connsiteX2" fmla="*/ 2007353 w 2033994"/>
                <a:gd name="connsiteY2" fmla="*/ 47181 h 1874125"/>
                <a:gd name="connsiteX3" fmla="*/ 2033994 w 2033994"/>
                <a:gd name="connsiteY3" fmla="*/ 179137 h 1874125"/>
                <a:gd name="connsiteX4" fmla="*/ 2033994 w 2033994"/>
                <a:gd name="connsiteY4" fmla="*/ 1535119 h 1874125"/>
                <a:gd name="connsiteX5" fmla="*/ 1694988 w 2033994"/>
                <a:gd name="connsiteY5" fmla="*/ 1874125 h 1874125"/>
                <a:gd name="connsiteX6" fmla="*/ 339006 w 2033994"/>
                <a:gd name="connsiteY6" fmla="*/ 1874125 h 1874125"/>
                <a:gd name="connsiteX7" fmla="*/ 0 w 2033994"/>
                <a:gd name="connsiteY7" fmla="*/ 1535119 h 1874125"/>
                <a:gd name="connsiteX8" fmla="*/ 0 w 2033994"/>
                <a:gd name="connsiteY8" fmla="*/ 179137 h 1874125"/>
                <a:gd name="connsiteX9" fmla="*/ 26641 w 2033994"/>
                <a:gd name="connsiteY9" fmla="*/ 47181 h 187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33994" h="1874125">
                  <a:moveTo>
                    <a:pt x="52250" y="0"/>
                  </a:moveTo>
                  <a:lnTo>
                    <a:pt x="1981745" y="0"/>
                  </a:lnTo>
                  <a:lnTo>
                    <a:pt x="2007353" y="47181"/>
                  </a:lnTo>
                  <a:cubicBezTo>
                    <a:pt x="2024508" y="87739"/>
                    <a:pt x="2033994" y="132330"/>
                    <a:pt x="2033994" y="179137"/>
                  </a:cubicBezTo>
                  <a:lnTo>
                    <a:pt x="2033994" y="1535119"/>
                  </a:lnTo>
                  <a:cubicBezTo>
                    <a:pt x="2033994" y="1722347"/>
                    <a:pt x="1882216" y="1874125"/>
                    <a:pt x="1694988" y="1874125"/>
                  </a:cubicBezTo>
                  <a:lnTo>
                    <a:pt x="339006" y="1874125"/>
                  </a:lnTo>
                  <a:cubicBezTo>
                    <a:pt x="151778" y="1874125"/>
                    <a:pt x="0" y="1722347"/>
                    <a:pt x="0" y="1535119"/>
                  </a:cubicBezTo>
                  <a:lnTo>
                    <a:pt x="0" y="179137"/>
                  </a:lnTo>
                  <a:cubicBezTo>
                    <a:pt x="0" y="132330"/>
                    <a:pt x="9486" y="87739"/>
                    <a:pt x="26641" y="47181"/>
                  </a:cubicBezTo>
                  <a:close/>
                </a:path>
              </a:pathLst>
            </a:custGeom>
          </p:spPr>
        </p:pic>
        <p:sp>
          <p:nvSpPr>
            <p:cNvPr id="60" name="자유형 59"/>
            <p:cNvSpPr/>
            <p:nvPr/>
          </p:nvSpPr>
          <p:spPr>
            <a:xfrm>
              <a:off x="4208588" y="3212578"/>
              <a:ext cx="1141153" cy="386369"/>
            </a:xfrm>
            <a:custGeom>
              <a:avLst/>
              <a:gdLst>
                <a:gd name="connsiteX0" fmla="*/ 46762 w 1458232"/>
                <a:gd name="connsiteY0" fmla="*/ 0 h 400926"/>
                <a:gd name="connsiteX1" fmla="*/ 1411470 w 1458232"/>
                <a:gd name="connsiteY1" fmla="*/ 0 h 400926"/>
                <a:gd name="connsiteX2" fmla="*/ 1458232 w 1458232"/>
                <a:gd name="connsiteY2" fmla="*/ 46762 h 400926"/>
                <a:gd name="connsiteX3" fmla="*/ 1458232 w 1458232"/>
                <a:gd name="connsiteY3" fmla="*/ 175385 h 400926"/>
                <a:gd name="connsiteX4" fmla="*/ 1452360 w 1458232"/>
                <a:gd name="connsiteY4" fmla="*/ 189562 h 400926"/>
                <a:gd name="connsiteX5" fmla="*/ 1458232 w 1458232"/>
                <a:gd name="connsiteY5" fmla="*/ 218647 h 400926"/>
                <a:gd name="connsiteX6" fmla="*/ 1275953 w 1458232"/>
                <a:gd name="connsiteY6" fmla="*/ 400926 h 400926"/>
                <a:gd name="connsiteX7" fmla="*/ 1107999 w 1458232"/>
                <a:gd name="connsiteY7" fmla="*/ 289598 h 400926"/>
                <a:gd name="connsiteX8" fmla="*/ 1094381 w 1458232"/>
                <a:gd name="connsiteY8" fmla="*/ 222147 h 400926"/>
                <a:gd name="connsiteX9" fmla="*/ 1091621 w 1458232"/>
                <a:gd name="connsiteY9" fmla="*/ 222147 h 400926"/>
                <a:gd name="connsiteX10" fmla="*/ 1079350 w 1458232"/>
                <a:gd name="connsiteY10" fmla="*/ 282930 h 400926"/>
                <a:gd name="connsiteX11" fmla="*/ 911395 w 1458232"/>
                <a:gd name="connsiteY11" fmla="*/ 394258 h 400926"/>
                <a:gd name="connsiteX12" fmla="*/ 743441 w 1458232"/>
                <a:gd name="connsiteY12" fmla="*/ 282930 h 400926"/>
                <a:gd name="connsiteX13" fmla="*/ 731169 w 1458232"/>
                <a:gd name="connsiteY13" fmla="*/ 222147 h 400926"/>
                <a:gd name="connsiteX14" fmla="*/ 725717 w 1458232"/>
                <a:gd name="connsiteY14" fmla="*/ 222147 h 400926"/>
                <a:gd name="connsiteX15" fmla="*/ 714792 w 1458232"/>
                <a:gd name="connsiteY15" fmla="*/ 276262 h 400926"/>
                <a:gd name="connsiteX16" fmla="*/ 546837 w 1458232"/>
                <a:gd name="connsiteY16" fmla="*/ 387590 h 400926"/>
                <a:gd name="connsiteX17" fmla="*/ 378883 w 1458232"/>
                <a:gd name="connsiteY17" fmla="*/ 276262 h 400926"/>
                <a:gd name="connsiteX18" fmla="*/ 367957 w 1458232"/>
                <a:gd name="connsiteY18" fmla="*/ 222147 h 400926"/>
                <a:gd name="connsiteX19" fmla="*/ 359813 w 1458232"/>
                <a:gd name="connsiteY19" fmla="*/ 222147 h 400926"/>
                <a:gd name="connsiteX20" fmla="*/ 350234 w 1458232"/>
                <a:gd name="connsiteY20" fmla="*/ 269594 h 400926"/>
                <a:gd name="connsiteX21" fmla="*/ 182279 w 1458232"/>
                <a:gd name="connsiteY21" fmla="*/ 380922 h 400926"/>
                <a:gd name="connsiteX22" fmla="*/ 0 w 1458232"/>
                <a:gd name="connsiteY22" fmla="*/ 198643 h 400926"/>
                <a:gd name="connsiteX23" fmla="*/ 3157 w 1458232"/>
                <a:gd name="connsiteY23" fmla="*/ 183007 h 400926"/>
                <a:gd name="connsiteX24" fmla="*/ 0 w 1458232"/>
                <a:gd name="connsiteY24" fmla="*/ 175385 h 400926"/>
                <a:gd name="connsiteX25" fmla="*/ 0 w 1458232"/>
                <a:gd name="connsiteY25" fmla="*/ 46762 h 400926"/>
                <a:gd name="connsiteX26" fmla="*/ 46762 w 1458232"/>
                <a:gd name="connsiteY26" fmla="*/ 0 h 40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458232" h="400926">
                  <a:moveTo>
                    <a:pt x="46762" y="0"/>
                  </a:moveTo>
                  <a:lnTo>
                    <a:pt x="1411470" y="0"/>
                  </a:lnTo>
                  <a:cubicBezTo>
                    <a:pt x="1437296" y="0"/>
                    <a:pt x="1458232" y="20936"/>
                    <a:pt x="1458232" y="46762"/>
                  </a:cubicBezTo>
                  <a:lnTo>
                    <a:pt x="1458232" y="175385"/>
                  </a:lnTo>
                  <a:lnTo>
                    <a:pt x="1452360" y="189562"/>
                  </a:lnTo>
                  <a:lnTo>
                    <a:pt x="1458232" y="218647"/>
                  </a:lnTo>
                  <a:cubicBezTo>
                    <a:pt x="1458232" y="319317"/>
                    <a:pt x="1376623" y="400926"/>
                    <a:pt x="1275953" y="400926"/>
                  </a:cubicBezTo>
                  <a:cubicBezTo>
                    <a:pt x="1200451" y="400926"/>
                    <a:pt x="1135670" y="355021"/>
                    <a:pt x="1107999" y="289598"/>
                  </a:cubicBezTo>
                  <a:lnTo>
                    <a:pt x="1094381" y="222147"/>
                  </a:lnTo>
                  <a:lnTo>
                    <a:pt x="1091621" y="222147"/>
                  </a:lnTo>
                  <a:lnTo>
                    <a:pt x="1079350" y="282930"/>
                  </a:lnTo>
                  <a:cubicBezTo>
                    <a:pt x="1051678" y="348353"/>
                    <a:pt x="986898" y="394258"/>
                    <a:pt x="911395" y="394258"/>
                  </a:cubicBezTo>
                  <a:cubicBezTo>
                    <a:pt x="835893" y="394258"/>
                    <a:pt x="771112" y="348353"/>
                    <a:pt x="743441" y="282930"/>
                  </a:cubicBezTo>
                  <a:lnTo>
                    <a:pt x="731169" y="222147"/>
                  </a:lnTo>
                  <a:lnTo>
                    <a:pt x="725717" y="222147"/>
                  </a:lnTo>
                  <a:lnTo>
                    <a:pt x="714792" y="276262"/>
                  </a:lnTo>
                  <a:cubicBezTo>
                    <a:pt x="687120" y="341685"/>
                    <a:pt x="622340" y="387590"/>
                    <a:pt x="546837" y="387590"/>
                  </a:cubicBezTo>
                  <a:cubicBezTo>
                    <a:pt x="471335" y="387590"/>
                    <a:pt x="406554" y="341685"/>
                    <a:pt x="378883" y="276262"/>
                  </a:cubicBezTo>
                  <a:lnTo>
                    <a:pt x="367957" y="222147"/>
                  </a:lnTo>
                  <a:lnTo>
                    <a:pt x="359813" y="222147"/>
                  </a:lnTo>
                  <a:lnTo>
                    <a:pt x="350234" y="269594"/>
                  </a:lnTo>
                  <a:cubicBezTo>
                    <a:pt x="322562" y="335017"/>
                    <a:pt x="257782" y="380922"/>
                    <a:pt x="182279" y="380922"/>
                  </a:cubicBezTo>
                  <a:cubicBezTo>
                    <a:pt x="81609" y="380922"/>
                    <a:pt x="0" y="299313"/>
                    <a:pt x="0" y="198643"/>
                  </a:cubicBezTo>
                  <a:lnTo>
                    <a:pt x="3157" y="183007"/>
                  </a:lnTo>
                  <a:lnTo>
                    <a:pt x="0" y="175385"/>
                  </a:lnTo>
                  <a:lnTo>
                    <a:pt x="0" y="46762"/>
                  </a:lnTo>
                  <a:cubicBezTo>
                    <a:pt x="0" y="20936"/>
                    <a:pt x="20936" y="0"/>
                    <a:pt x="46762" y="0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86501" y="489078"/>
            <a:ext cx="4333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CookieRun Bold" panose="020B0600000101010101" pitchFamily="50" charset="-127"/>
                <a:ea typeface="CookieRun Bold" panose="020B0600000101010101" pitchFamily="50" charset="-127"/>
              </a:rPr>
              <a:t>3</a:t>
            </a:r>
            <a:endParaRPr lang="ko-KR" altLang="en-US" sz="4800" dirty="0">
              <a:solidFill>
                <a:schemeClr val="bg1"/>
              </a:solidFill>
              <a:latin typeface="CookieRun Bold" panose="020B0600000101010101" pitchFamily="50" charset="-127"/>
              <a:ea typeface="CookieRun Bold" panose="020B0600000101010101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51395" y="223305"/>
            <a:ext cx="1050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CookieRun Bold" panose="020B0600000101010101" pitchFamily="50" charset="-127"/>
                <a:ea typeface="CookieRun Bold" panose="020B0600000101010101" pitchFamily="50" charset="-127"/>
              </a:rPr>
              <a:t>LEVEL</a:t>
            </a:r>
            <a:endParaRPr lang="ko-KR" altLang="en-US" sz="2000" dirty="0">
              <a:solidFill>
                <a:schemeClr val="bg1"/>
              </a:solidFill>
              <a:latin typeface="CookieRun Bold" panose="020B0600000101010101" pitchFamily="50" charset="-127"/>
              <a:ea typeface="CookieRun Bold" panose="020B0600000101010101" pitchFamily="50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251394" y="3801461"/>
            <a:ext cx="4281967" cy="1702843"/>
          </a:xfrm>
          <a:prstGeom prst="roundRect">
            <a:avLst>
              <a:gd name="adj" fmla="val 15483"/>
            </a:avLst>
          </a:prstGeom>
          <a:solidFill>
            <a:schemeClr val="bg1"/>
          </a:solidFill>
          <a:ln w="76200">
            <a:solidFill>
              <a:srgbClr val="FEBF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7639337" y="1592002"/>
            <a:ext cx="4281967" cy="1702843"/>
          </a:xfrm>
          <a:prstGeom prst="roundRect">
            <a:avLst>
              <a:gd name="adj" fmla="val 15483"/>
            </a:avLst>
          </a:prstGeom>
          <a:solidFill>
            <a:schemeClr val="bg1"/>
          </a:solidFill>
          <a:ln w="76200">
            <a:solidFill>
              <a:srgbClr val="FEBF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7639337" y="3801461"/>
            <a:ext cx="4281967" cy="1702843"/>
          </a:xfrm>
          <a:prstGeom prst="roundRect">
            <a:avLst>
              <a:gd name="adj" fmla="val 15483"/>
            </a:avLst>
          </a:prstGeom>
          <a:solidFill>
            <a:schemeClr val="bg1"/>
          </a:solidFill>
          <a:ln w="76200">
            <a:solidFill>
              <a:srgbClr val="FEBF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393112" y="1704752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CookieRun Bold" panose="020B0600000101010101" pitchFamily="50" charset="-127"/>
                <a:ea typeface="CookieRun Bold" panose="020B0600000101010101" pitchFamily="50" charset="-127"/>
              </a:rPr>
              <a:t>스크롤 버그 수정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781055" y="1711715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CookieRun Bold" panose="020B0600000101010101" pitchFamily="50" charset="-127"/>
                <a:ea typeface="CookieRun Bold" panose="020B0600000101010101" pitchFamily="50" charset="-127"/>
              </a:rPr>
              <a:t>컨텐츠 추가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93112" y="3930622"/>
            <a:ext cx="3119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CookieRun Bold" panose="020B0600000101010101" pitchFamily="50" charset="-127"/>
                <a:ea typeface="CookieRun Bold" panose="020B0600000101010101" pitchFamily="50" charset="-127"/>
              </a:rPr>
              <a:t>모바일환경 최적화</a:t>
            </a:r>
            <a:r>
              <a:rPr lang="en-US" altLang="ko-KR" dirty="0">
                <a:latin typeface="CookieRun Bold" panose="020B0600000101010101" pitchFamily="50" charset="-127"/>
                <a:ea typeface="CookieRun Bold" panose="020B0600000101010101" pitchFamily="50" charset="-127"/>
              </a:rPr>
              <a:t>(</a:t>
            </a:r>
            <a:r>
              <a:rPr lang="ko-KR" altLang="en-US" dirty="0" err="1">
                <a:latin typeface="CookieRun Bold" panose="020B0600000101010101" pitchFamily="50" charset="-127"/>
                <a:ea typeface="CookieRun Bold" panose="020B0600000101010101" pitchFamily="50" charset="-127"/>
              </a:rPr>
              <a:t>미디어쿼리</a:t>
            </a:r>
            <a:r>
              <a:rPr lang="en-US" altLang="ko-KR" dirty="0">
                <a:latin typeface="CookieRun Bold" panose="020B0600000101010101" pitchFamily="50" charset="-127"/>
                <a:ea typeface="CookieRun Bold" panose="020B0600000101010101" pitchFamily="50" charset="-127"/>
              </a:rPr>
              <a:t>)</a:t>
            </a:r>
            <a:endParaRPr lang="ko-KR" altLang="en-US" dirty="0">
              <a:latin typeface="CookieRun Bold" panose="020B0600000101010101" pitchFamily="50" charset="-127"/>
              <a:ea typeface="CookieRun Bold" panose="020B0600000101010101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781055" y="3937585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CookieRun Bold" panose="020B0600000101010101" pitchFamily="50" charset="-127"/>
                <a:ea typeface="CookieRun Bold" panose="020B0600000101010101" pitchFamily="50" charset="-127"/>
              </a:rPr>
              <a:t>게시판 기능 추가</a:t>
            </a:r>
          </a:p>
        </p:txBody>
      </p:sp>
    </p:spTree>
    <p:extLst>
      <p:ext uri="{BB962C8B-B14F-4D97-AF65-F5344CB8AC3E}">
        <p14:creationId xmlns:p14="http://schemas.microsoft.com/office/powerpoint/2010/main" val="2316970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B2E6F8"/>
            </a:gs>
            <a:gs pos="100000">
              <a:srgbClr val="D1F0FB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283284" y="263035"/>
            <a:ext cx="11625431" cy="6297753"/>
          </a:xfrm>
          <a:prstGeom prst="roundRect">
            <a:avLst>
              <a:gd name="adj" fmla="val 5854"/>
            </a:avLst>
          </a:prstGeom>
          <a:solidFill>
            <a:schemeClr val="bg1"/>
          </a:solidFill>
          <a:ln w="127000">
            <a:solidFill>
              <a:srgbClr val="FEBF3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자유형 54"/>
          <p:cNvSpPr/>
          <p:nvPr/>
        </p:nvSpPr>
        <p:spPr>
          <a:xfrm>
            <a:off x="-358461" y="5415978"/>
            <a:ext cx="1936432" cy="898160"/>
          </a:xfrm>
          <a:custGeom>
            <a:avLst/>
            <a:gdLst>
              <a:gd name="connsiteX0" fmla="*/ 1276157 w 4219085"/>
              <a:gd name="connsiteY0" fmla="*/ 0 h 1956905"/>
              <a:gd name="connsiteX1" fmla="*/ 2190643 w 4219085"/>
              <a:gd name="connsiteY1" fmla="*/ 745327 h 1956905"/>
              <a:gd name="connsiteX2" fmla="*/ 2199596 w 4219085"/>
              <a:gd name="connsiteY2" fmla="*/ 834142 h 1956905"/>
              <a:gd name="connsiteX3" fmla="*/ 2268115 w 4219085"/>
              <a:gd name="connsiteY3" fmla="*/ 841049 h 1956905"/>
              <a:gd name="connsiteX4" fmla="*/ 2400096 w 4219085"/>
              <a:gd name="connsiteY4" fmla="*/ 892865 h 1956905"/>
              <a:gd name="connsiteX5" fmla="*/ 2443933 w 4219085"/>
              <a:gd name="connsiteY5" fmla="*/ 924828 h 1956905"/>
              <a:gd name="connsiteX6" fmla="*/ 2454361 w 4219085"/>
              <a:gd name="connsiteY6" fmla="*/ 891236 h 1956905"/>
              <a:gd name="connsiteX7" fmla="*/ 3161164 w 4219085"/>
              <a:gd name="connsiteY7" fmla="*/ 422735 h 1956905"/>
              <a:gd name="connsiteX8" fmla="*/ 3912665 w 4219085"/>
              <a:gd name="connsiteY8" fmla="*/ 1035226 h 1956905"/>
              <a:gd name="connsiteX9" fmla="*/ 3920855 w 4219085"/>
              <a:gd name="connsiteY9" fmla="*/ 1116473 h 1956905"/>
              <a:gd name="connsiteX10" fmla="*/ 3929886 w 4219085"/>
              <a:gd name="connsiteY10" fmla="*/ 1110384 h 1956905"/>
              <a:gd name="connsiteX11" fmla="*/ 4010915 w 4219085"/>
              <a:gd name="connsiteY11" fmla="*/ 1094025 h 1956905"/>
              <a:gd name="connsiteX12" fmla="*/ 4219085 w 4219085"/>
              <a:gd name="connsiteY12" fmla="*/ 1302195 h 1956905"/>
              <a:gd name="connsiteX13" fmla="*/ 4010915 w 4219085"/>
              <a:gd name="connsiteY13" fmla="*/ 1510365 h 1956905"/>
              <a:gd name="connsiteX14" fmla="*/ 3929886 w 4219085"/>
              <a:gd name="connsiteY14" fmla="*/ 1494006 h 1956905"/>
              <a:gd name="connsiteX15" fmla="*/ 3877246 w 4219085"/>
              <a:gd name="connsiteY15" fmla="*/ 1458515 h 1956905"/>
              <a:gd name="connsiteX16" fmla="*/ 3867968 w 4219085"/>
              <a:gd name="connsiteY16" fmla="*/ 1488404 h 1956905"/>
              <a:gd name="connsiteX17" fmla="*/ 3161164 w 4219085"/>
              <a:gd name="connsiteY17" fmla="*/ 1956905 h 1956905"/>
              <a:gd name="connsiteX18" fmla="*/ 2525085 w 4219085"/>
              <a:gd name="connsiteY18" fmla="*/ 1618705 h 1956905"/>
              <a:gd name="connsiteX19" fmla="*/ 2481963 w 4219085"/>
              <a:gd name="connsiteY19" fmla="*/ 1539257 h 1956905"/>
              <a:gd name="connsiteX20" fmla="*/ 2478605 w 4219085"/>
              <a:gd name="connsiteY20" fmla="*/ 1543327 h 1956905"/>
              <a:gd name="connsiteX21" fmla="*/ 2184208 w 4219085"/>
              <a:gd name="connsiteY21" fmla="*/ 1665270 h 1956905"/>
              <a:gd name="connsiteX22" fmla="*/ 1951429 w 4219085"/>
              <a:gd name="connsiteY22" fmla="*/ 1594166 h 1956905"/>
              <a:gd name="connsiteX23" fmla="*/ 1942044 w 4219085"/>
              <a:gd name="connsiteY23" fmla="*/ 1586423 h 1956905"/>
              <a:gd name="connsiteX24" fmla="*/ 1936206 w 4219085"/>
              <a:gd name="connsiteY24" fmla="*/ 1593499 h 1956905"/>
              <a:gd name="connsiteX25" fmla="*/ 1276157 w 4219085"/>
              <a:gd name="connsiteY25" fmla="*/ 1866900 h 1956905"/>
              <a:gd name="connsiteX26" fmla="*/ 912816 w 4219085"/>
              <a:gd name="connsiteY26" fmla="*/ 1793545 h 1956905"/>
              <a:gd name="connsiteX27" fmla="*/ 856167 w 4219085"/>
              <a:gd name="connsiteY27" fmla="*/ 1766255 h 1956905"/>
              <a:gd name="connsiteX28" fmla="*/ 849280 w 4219085"/>
              <a:gd name="connsiteY28" fmla="*/ 1771937 h 1956905"/>
              <a:gd name="connsiteX29" fmla="*/ 544721 w 4219085"/>
              <a:gd name="connsiteY29" fmla="*/ 1864967 h 1956905"/>
              <a:gd name="connsiteX30" fmla="*/ 0 w 4219085"/>
              <a:gd name="connsiteY30" fmla="*/ 1320246 h 1956905"/>
              <a:gd name="connsiteX31" fmla="*/ 332691 w 4219085"/>
              <a:gd name="connsiteY31" fmla="*/ 818332 h 1956905"/>
              <a:gd name="connsiteX32" fmla="*/ 351417 w 4219085"/>
              <a:gd name="connsiteY32" fmla="*/ 812519 h 1956905"/>
              <a:gd name="connsiteX33" fmla="*/ 361672 w 4219085"/>
              <a:gd name="connsiteY33" fmla="*/ 745327 h 1956905"/>
              <a:gd name="connsiteX34" fmla="*/ 1276157 w 4219085"/>
              <a:gd name="connsiteY34" fmla="*/ 0 h 1956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219085" h="1956905">
                <a:moveTo>
                  <a:pt x="1276157" y="0"/>
                </a:moveTo>
                <a:cubicBezTo>
                  <a:pt x="1727246" y="0"/>
                  <a:pt x="2103602" y="319970"/>
                  <a:pt x="2190643" y="745327"/>
                </a:cubicBezTo>
                <a:lnTo>
                  <a:pt x="2199596" y="834142"/>
                </a:lnTo>
                <a:lnTo>
                  <a:pt x="2268115" y="841049"/>
                </a:lnTo>
                <a:cubicBezTo>
                  <a:pt x="2315545" y="850754"/>
                  <a:pt x="2360037" y="868525"/>
                  <a:pt x="2400096" y="892865"/>
                </a:cubicBezTo>
                <a:lnTo>
                  <a:pt x="2443933" y="924828"/>
                </a:lnTo>
                <a:lnTo>
                  <a:pt x="2454361" y="891236"/>
                </a:lnTo>
                <a:cubicBezTo>
                  <a:pt x="2570810" y="615918"/>
                  <a:pt x="2843427" y="422735"/>
                  <a:pt x="3161164" y="422735"/>
                </a:cubicBezTo>
                <a:cubicBezTo>
                  <a:pt x="3531857" y="422735"/>
                  <a:pt x="3841137" y="685678"/>
                  <a:pt x="3912665" y="1035226"/>
                </a:cubicBezTo>
                <a:lnTo>
                  <a:pt x="3920855" y="1116473"/>
                </a:lnTo>
                <a:lnTo>
                  <a:pt x="3929886" y="1110384"/>
                </a:lnTo>
                <a:cubicBezTo>
                  <a:pt x="3954791" y="1099850"/>
                  <a:pt x="3982173" y="1094025"/>
                  <a:pt x="4010915" y="1094025"/>
                </a:cubicBezTo>
                <a:cubicBezTo>
                  <a:pt x="4125884" y="1094025"/>
                  <a:pt x="4219085" y="1187226"/>
                  <a:pt x="4219085" y="1302195"/>
                </a:cubicBezTo>
                <a:cubicBezTo>
                  <a:pt x="4219085" y="1417164"/>
                  <a:pt x="4125884" y="1510365"/>
                  <a:pt x="4010915" y="1510365"/>
                </a:cubicBezTo>
                <a:cubicBezTo>
                  <a:pt x="3982173" y="1510365"/>
                  <a:pt x="3954791" y="1504540"/>
                  <a:pt x="3929886" y="1494006"/>
                </a:cubicBezTo>
                <a:lnTo>
                  <a:pt x="3877246" y="1458515"/>
                </a:lnTo>
                <a:lnTo>
                  <a:pt x="3867968" y="1488404"/>
                </a:lnTo>
                <a:cubicBezTo>
                  <a:pt x="3751518" y="1763723"/>
                  <a:pt x="3478901" y="1956905"/>
                  <a:pt x="3161164" y="1956905"/>
                </a:cubicBezTo>
                <a:cubicBezTo>
                  <a:pt x="2896384" y="1956905"/>
                  <a:pt x="2662936" y="1822751"/>
                  <a:pt x="2525085" y="1618705"/>
                </a:cubicBezTo>
                <a:lnTo>
                  <a:pt x="2481963" y="1539257"/>
                </a:lnTo>
                <a:lnTo>
                  <a:pt x="2478605" y="1543327"/>
                </a:lnTo>
                <a:cubicBezTo>
                  <a:pt x="2403262" y="1618670"/>
                  <a:pt x="2299177" y="1665270"/>
                  <a:pt x="2184208" y="1665270"/>
                </a:cubicBezTo>
                <a:cubicBezTo>
                  <a:pt x="2097981" y="1665270"/>
                  <a:pt x="2017877" y="1639057"/>
                  <a:pt x="1951429" y="1594166"/>
                </a:cubicBezTo>
                <a:lnTo>
                  <a:pt x="1942044" y="1586423"/>
                </a:lnTo>
                <a:lnTo>
                  <a:pt x="1936206" y="1593499"/>
                </a:lnTo>
                <a:cubicBezTo>
                  <a:pt x="1767285" y="1762420"/>
                  <a:pt x="1533922" y="1866900"/>
                  <a:pt x="1276157" y="1866900"/>
                </a:cubicBezTo>
                <a:cubicBezTo>
                  <a:pt x="1147275" y="1866900"/>
                  <a:pt x="1024493" y="1840780"/>
                  <a:pt x="912816" y="1793545"/>
                </a:cubicBezTo>
                <a:lnTo>
                  <a:pt x="856167" y="1766255"/>
                </a:lnTo>
                <a:lnTo>
                  <a:pt x="849280" y="1771937"/>
                </a:lnTo>
                <a:cubicBezTo>
                  <a:pt x="762342" y="1830672"/>
                  <a:pt x="657537" y="1864967"/>
                  <a:pt x="544721" y="1864967"/>
                </a:cubicBezTo>
                <a:cubicBezTo>
                  <a:pt x="243880" y="1864967"/>
                  <a:pt x="0" y="1621087"/>
                  <a:pt x="0" y="1320246"/>
                </a:cubicBezTo>
                <a:cubicBezTo>
                  <a:pt x="0" y="1094616"/>
                  <a:pt x="137183" y="901025"/>
                  <a:pt x="332691" y="818332"/>
                </a:cubicBezTo>
                <a:lnTo>
                  <a:pt x="351417" y="812519"/>
                </a:lnTo>
                <a:lnTo>
                  <a:pt x="361672" y="745327"/>
                </a:lnTo>
                <a:cubicBezTo>
                  <a:pt x="448712" y="319970"/>
                  <a:pt x="825068" y="0"/>
                  <a:pt x="1276157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자유형 111"/>
          <p:cNvSpPr/>
          <p:nvPr/>
        </p:nvSpPr>
        <p:spPr>
          <a:xfrm rot="445277">
            <a:off x="9964994" y="5629322"/>
            <a:ext cx="1421714" cy="688269"/>
          </a:xfrm>
          <a:custGeom>
            <a:avLst/>
            <a:gdLst>
              <a:gd name="connsiteX0" fmla="*/ 2342283 w 3527868"/>
              <a:gd name="connsiteY0" fmla="*/ 0 h 1707883"/>
              <a:gd name="connsiteX1" fmla="*/ 3090081 w 3527868"/>
              <a:gd name="connsiteY1" fmla="*/ 495674 h 1707883"/>
              <a:gd name="connsiteX2" fmla="*/ 3126170 w 3527868"/>
              <a:gd name="connsiteY2" fmla="*/ 611931 h 1707883"/>
              <a:gd name="connsiteX3" fmla="*/ 3154411 w 3527868"/>
              <a:gd name="connsiteY3" fmla="*/ 603165 h 1707883"/>
              <a:gd name="connsiteX4" fmla="*/ 3217051 w 3527868"/>
              <a:gd name="connsiteY4" fmla="*/ 596850 h 1707883"/>
              <a:gd name="connsiteX5" fmla="*/ 3527868 w 3527868"/>
              <a:gd name="connsiteY5" fmla="*/ 907667 h 1707883"/>
              <a:gd name="connsiteX6" fmla="*/ 3217051 w 3527868"/>
              <a:gd name="connsiteY6" fmla="*/ 1218484 h 1707883"/>
              <a:gd name="connsiteX7" fmla="*/ 3096067 w 3527868"/>
              <a:gd name="connsiteY7" fmla="*/ 1194059 h 1707883"/>
              <a:gd name="connsiteX8" fmla="*/ 3063529 w 3527868"/>
              <a:gd name="connsiteY8" fmla="*/ 1176397 h 1707883"/>
              <a:gd name="connsiteX9" fmla="*/ 3015255 w 3527868"/>
              <a:gd name="connsiteY9" fmla="*/ 1265336 h 1707883"/>
              <a:gd name="connsiteX10" fmla="*/ 2342283 w 3527868"/>
              <a:gd name="connsiteY10" fmla="*/ 1623152 h 1707883"/>
              <a:gd name="connsiteX11" fmla="*/ 1888523 w 3527868"/>
              <a:gd name="connsiteY11" fmla="*/ 1484548 h 1707883"/>
              <a:gd name="connsiteX12" fmla="*/ 1815154 w 3527868"/>
              <a:gd name="connsiteY12" fmla="*/ 1424012 h 1707883"/>
              <a:gd name="connsiteX13" fmla="*/ 1779468 w 3527868"/>
              <a:gd name="connsiteY13" fmla="*/ 1467263 h 1707883"/>
              <a:gd name="connsiteX14" fmla="*/ 1489410 w 3527868"/>
              <a:gd name="connsiteY14" fmla="*/ 1587409 h 1707883"/>
              <a:gd name="connsiteX15" fmla="*/ 1199352 w 3527868"/>
              <a:gd name="connsiteY15" fmla="*/ 1467263 h 1707883"/>
              <a:gd name="connsiteX16" fmla="*/ 1169064 w 3527868"/>
              <a:gd name="connsiteY16" fmla="*/ 1430553 h 1707883"/>
              <a:gd name="connsiteX17" fmla="*/ 1095297 w 3527868"/>
              <a:gd name="connsiteY17" fmla="*/ 1519960 h 1707883"/>
              <a:gd name="connsiteX18" fmla="*/ 641610 w 3527868"/>
              <a:gd name="connsiteY18" fmla="*/ 1707883 h 1707883"/>
              <a:gd name="connsiteX19" fmla="*/ 0 w 3527868"/>
              <a:gd name="connsiteY19" fmla="*/ 1066273 h 1707883"/>
              <a:gd name="connsiteX20" fmla="*/ 641610 w 3527868"/>
              <a:gd name="connsiteY20" fmla="*/ 424663 h 1707883"/>
              <a:gd name="connsiteX21" fmla="*/ 1232799 w 3527868"/>
              <a:gd name="connsiteY21" fmla="*/ 816530 h 1707883"/>
              <a:gd name="connsiteX22" fmla="*/ 1243431 w 3527868"/>
              <a:gd name="connsiteY22" fmla="*/ 850779 h 1707883"/>
              <a:gd name="connsiteX23" fmla="*/ 1260061 w 3527868"/>
              <a:gd name="connsiteY23" fmla="*/ 837058 h 1707883"/>
              <a:gd name="connsiteX24" fmla="*/ 1489410 w 3527868"/>
              <a:gd name="connsiteY24" fmla="*/ 767001 h 1707883"/>
              <a:gd name="connsiteX25" fmla="*/ 1534740 w 3527868"/>
              <a:gd name="connsiteY25" fmla="*/ 771571 h 1707883"/>
              <a:gd name="connsiteX26" fmla="*/ 1547196 w 3527868"/>
              <a:gd name="connsiteY26" fmla="*/ 648015 h 1707883"/>
              <a:gd name="connsiteX27" fmla="*/ 2342283 w 3527868"/>
              <a:gd name="connsiteY27" fmla="*/ 0 h 1707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527868" h="1707883">
                <a:moveTo>
                  <a:pt x="2342283" y="0"/>
                </a:moveTo>
                <a:cubicBezTo>
                  <a:pt x="2678449" y="0"/>
                  <a:pt x="2966877" y="204387"/>
                  <a:pt x="3090081" y="495674"/>
                </a:cubicBezTo>
                <a:lnTo>
                  <a:pt x="3126170" y="611931"/>
                </a:lnTo>
                <a:lnTo>
                  <a:pt x="3154411" y="603165"/>
                </a:lnTo>
                <a:cubicBezTo>
                  <a:pt x="3174644" y="599024"/>
                  <a:pt x="3195594" y="596850"/>
                  <a:pt x="3217051" y="596850"/>
                </a:cubicBezTo>
                <a:cubicBezTo>
                  <a:pt x="3388710" y="596850"/>
                  <a:pt x="3527868" y="736008"/>
                  <a:pt x="3527868" y="907667"/>
                </a:cubicBezTo>
                <a:cubicBezTo>
                  <a:pt x="3527868" y="1079326"/>
                  <a:pt x="3388710" y="1218484"/>
                  <a:pt x="3217051" y="1218484"/>
                </a:cubicBezTo>
                <a:cubicBezTo>
                  <a:pt x="3174136" y="1218484"/>
                  <a:pt x="3133253" y="1209787"/>
                  <a:pt x="3096067" y="1194059"/>
                </a:cubicBezTo>
                <a:lnTo>
                  <a:pt x="3063529" y="1176397"/>
                </a:lnTo>
                <a:lnTo>
                  <a:pt x="3015255" y="1265336"/>
                </a:lnTo>
                <a:cubicBezTo>
                  <a:pt x="2869408" y="1481217"/>
                  <a:pt x="2622421" y="1623152"/>
                  <a:pt x="2342283" y="1623152"/>
                </a:cubicBezTo>
                <a:cubicBezTo>
                  <a:pt x="2174200" y="1623152"/>
                  <a:pt x="2018052" y="1572055"/>
                  <a:pt x="1888523" y="1484548"/>
                </a:cubicBezTo>
                <a:lnTo>
                  <a:pt x="1815154" y="1424012"/>
                </a:lnTo>
                <a:lnTo>
                  <a:pt x="1779468" y="1467263"/>
                </a:lnTo>
                <a:cubicBezTo>
                  <a:pt x="1705236" y="1541495"/>
                  <a:pt x="1602685" y="1587409"/>
                  <a:pt x="1489410" y="1587409"/>
                </a:cubicBezTo>
                <a:cubicBezTo>
                  <a:pt x="1376136" y="1587409"/>
                  <a:pt x="1273585" y="1541495"/>
                  <a:pt x="1199352" y="1467263"/>
                </a:cubicBezTo>
                <a:lnTo>
                  <a:pt x="1169064" y="1430553"/>
                </a:lnTo>
                <a:lnTo>
                  <a:pt x="1095297" y="1519960"/>
                </a:lnTo>
                <a:cubicBezTo>
                  <a:pt x="979188" y="1636068"/>
                  <a:pt x="818786" y="1707883"/>
                  <a:pt x="641610" y="1707883"/>
                </a:cubicBezTo>
                <a:cubicBezTo>
                  <a:pt x="287259" y="1707883"/>
                  <a:pt x="0" y="1420624"/>
                  <a:pt x="0" y="1066273"/>
                </a:cubicBezTo>
                <a:cubicBezTo>
                  <a:pt x="0" y="711922"/>
                  <a:pt x="287259" y="424663"/>
                  <a:pt x="641610" y="424663"/>
                </a:cubicBezTo>
                <a:cubicBezTo>
                  <a:pt x="907373" y="424663"/>
                  <a:pt x="1135398" y="586246"/>
                  <a:pt x="1232799" y="816530"/>
                </a:cubicBezTo>
                <a:lnTo>
                  <a:pt x="1243431" y="850779"/>
                </a:lnTo>
                <a:lnTo>
                  <a:pt x="1260061" y="837058"/>
                </a:lnTo>
                <a:cubicBezTo>
                  <a:pt x="1325530" y="792828"/>
                  <a:pt x="1404454" y="767001"/>
                  <a:pt x="1489410" y="767001"/>
                </a:cubicBezTo>
                <a:lnTo>
                  <a:pt x="1534740" y="771571"/>
                </a:lnTo>
                <a:lnTo>
                  <a:pt x="1547196" y="648015"/>
                </a:lnTo>
                <a:cubicBezTo>
                  <a:pt x="1622872" y="278194"/>
                  <a:pt x="1950090" y="0"/>
                  <a:pt x="2342283" y="0"/>
                </a:cubicBezTo>
                <a:close/>
              </a:path>
            </a:pathLst>
          </a:custGeom>
          <a:solidFill>
            <a:srgbClr val="08CA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-562407" y="6047929"/>
            <a:ext cx="13298557" cy="680661"/>
            <a:chOff x="265043" y="6064696"/>
            <a:chExt cx="11661913" cy="680661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265043" y="6082748"/>
              <a:ext cx="11661913" cy="662609"/>
            </a:xfrm>
            <a:prstGeom prst="roundRect">
              <a:avLst>
                <a:gd name="adj" fmla="val 50000"/>
              </a:avLst>
            </a:prstGeom>
            <a:solidFill>
              <a:srgbClr val="A67B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2"/>
            <a:srcRect t="17770" r="1372" b="20476"/>
            <a:stretch>
              <a:fillRect/>
            </a:stretch>
          </p:blipFill>
          <p:spPr>
            <a:xfrm>
              <a:off x="352126" y="6082747"/>
              <a:ext cx="11574830" cy="662610"/>
            </a:xfrm>
            <a:custGeom>
              <a:avLst/>
              <a:gdLst>
                <a:gd name="connsiteX0" fmla="*/ 244221 w 11574830"/>
                <a:gd name="connsiteY0" fmla="*/ 0 h 662610"/>
                <a:gd name="connsiteX1" fmla="*/ 11243525 w 11574830"/>
                <a:gd name="connsiteY1" fmla="*/ 0 h 662610"/>
                <a:gd name="connsiteX2" fmla="*/ 11574830 w 11574830"/>
                <a:gd name="connsiteY2" fmla="*/ 331305 h 662610"/>
                <a:gd name="connsiteX3" fmla="*/ 11574829 w 11574830"/>
                <a:gd name="connsiteY3" fmla="*/ 331305 h 662610"/>
                <a:gd name="connsiteX4" fmla="*/ 11243524 w 11574830"/>
                <a:gd name="connsiteY4" fmla="*/ 662610 h 662610"/>
                <a:gd name="connsiteX5" fmla="*/ 244221 w 11574830"/>
                <a:gd name="connsiteY5" fmla="*/ 662609 h 662610"/>
                <a:gd name="connsiteX6" fmla="*/ 9953 w 11574830"/>
                <a:gd name="connsiteY6" fmla="*/ 565572 h 662610"/>
                <a:gd name="connsiteX7" fmla="*/ 0 w 11574830"/>
                <a:gd name="connsiteY7" fmla="*/ 553509 h 662610"/>
                <a:gd name="connsiteX8" fmla="*/ 0 w 11574830"/>
                <a:gd name="connsiteY8" fmla="*/ 109100 h 662610"/>
                <a:gd name="connsiteX9" fmla="*/ 9953 w 11574830"/>
                <a:gd name="connsiteY9" fmla="*/ 97037 h 662610"/>
                <a:gd name="connsiteX10" fmla="*/ 244221 w 11574830"/>
                <a:gd name="connsiteY10" fmla="*/ 0 h 662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574830" h="662610">
                  <a:moveTo>
                    <a:pt x="244221" y="0"/>
                  </a:moveTo>
                  <a:lnTo>
                    <a:pt x="11243525" y="0"/>
                  </a:lnTo>
                  <a:cubicBezTo>
                    <a:pt x="11426500" y="0"/>
                    <a:pt x="11574830" y="148330"/>
                    <a:pt x="11574830" y="331305"/>
                  </a:cubicBezTo>
                  <a:lnTo>
                    <a:pt x="11574829" y="331305"/>
                  </a:lnTo>
                  <a:cubicBezTo>
                    <a:pt x="11574829" y="514280"/>
                    <a:pt x="11426499" y="662610"/>
                    <a:pt x="11243524" y="662610"/>
                  </a:cubicBezTo>
                  <a:lnTo>
                    <a:pt x="244221" y="662609"/>
                  </a:lnTo>
                  <a:cubicBezTo>
                    <a:pt x="152734" y="662609"/>
                    <a:pt x="69907" y="625527"/>
                    <a:pt x="9953" y="565572"/>
                  </a:cubicBezTo>
                  <a:lnTo>
                    <a:pt x="0" y="553509"/>
                  </a:lnTo>
                  <a:lnTo>
                    <a:pt x="0" y="109100"/>
                  </a:lnTo>
                  <a:lnTo>
                    <a:pt x="9953" y="97037"/>
                  </a:lnTo>
                  <a:cubicBezTo>
                    <a:pt x="69907" y="37083"/>
                    <a:pt x="152734" y="0"/>
                    <a:pt x="244221" y="0"/>
                  </a:cubicBezTo>
                  <a:close/>
                </a:path>
              </a:pathLst>
            </a:custGeom>
          </p:spPr>
        </p:pic>
        <p:sp>
          <p:nvSpPr>
            <p:cNvPr id="47" name="자유형 46"/>
            <p:cNvSpPr/>
            <p:nvPr/>
          </p:nvSpPr>
          <p:spPr>
            <a:xfrm>
              <a:off x="265045" y="6064696"/>
              <a:ext cx="11661910" cy="385161"/>
            </a:xfrm>
            <a:custGeom>
              <a:avLst/>
              <a:gdLst>
                <a:gd name="connsiteX0" fmla="*/ 564287 w 11661910"/>
                <a:gd name="connsiteY0" fmla="*/ 0 h 385161"/>
                <a:gd name="connsiteX1" fmla="*/ 564297 w 11661910"/>
                <a:gd name="connsiteY1" fmla="*/ 1 h 385161"/>
                <a:gd name="connsiteX2" fmla="*/ 11579364 w 11661910"/>
                <a:gd name="connsiteY2" fmla="*/ 1 h 385161"/>
                <a:gd name="connsiteX3" fmla="*/ 11661909 w 11661910"/>
                <a:gd name="connsiteY3" fmla="*/ 82546 h 385161"/>
                <a:gd name="connsiteX4" fmla="*/ 11661909 w 11661910"/>
                <a:gd name="connsiteY4" fmla="*/ 138395 h 385161"/>
                <a:gd name="connsiteX5" fmla="*/ 11655987 w 11661910"/>
                <a:gd name="connsiteY5" fmla="*/ 167727 h 385161"/>
                <a:gd name="connsiteX6" fmla="*/ 11661910 w 11661910"/>
                <a:gd name="connsiteY6" fmla="*/ 197065 h 385161"/>
                <a:gd name="connsiteX7" fmla="*/ 11473814 w 11661910"/>
                <a:gd name="connsiteY7" fmla="*/ 385161 h 385161"/>
                <a:gd name="connsiteX8" fmla="*/ 11300499 w 11661910"/>
                <a:gd name="connsiteY8" fmla="*/ 270281 h 385161"/>
                <a:gd name="connsiteX9" fmla="*/ 11290538 w 11661910"/>
                <a:gd name="connsiteY9" fmla="*/ 220940 h 385161"/>
                <a:gd name="connsiteX10" fmla="*/ 11280899 w 11661910"/>
                <a:gd name="connsiteY10" fmla="*/ 220940 h 385161"/>
                <a:gd name="connsiteX11" fmla="*/ 11270938 w 11661910"/>
                <a:gd name="connsiteY11" fmla="*/ 270281 h 385161"/>
                <a:gd name="connsiteX12" fmla="*/ 11097623 w 11661910"/>
                <a:gd name="connsiteY12" fmla="*/ 385161 h 385161"/>
                <a:gd name="connsiteX13" fmla="*/ 10924308 w 11661910"/>
                <a:gd name="connsiteY13" fmla="*/ 270281 h 385161"/>
                <a:gd name="connsiteX14" fmla="*/ 10914347 w 11661910"/>
                <a:gd name="connsiteY14" fmla="*/ 220940 h 385161"/>
                <a:gd name="connsiteX15" fmla="*/ 10904708 w 11661910"/>
                <a:gd name="connsiteY15" fmla="*/ 220940 h 385161"/>
                <a:gd name="connsiteX16" fmla="*/ 10894747 w 11661910"/>
                <a:gd name="connsiteY16" fmla="*/ 270281 h 385161"/>
                <a:gd name="connsiteX17" fmla="*/ 10721432 w 11661910"/>
                <a:gd name="connsiteY17" fmla="*/ 385161 h 385161"/>
                <a:gd name="connsiteX18" fmla="*/ 10548117 w 11661910"/>
                <a:gd name="connsiteY18" fmla="*/ 270281 h 385161"/>
                <a:gd name="connsiteX19" fmla="*/ 10538156 w 11661910"/>
                <a:gd name="connsiteY19" fmla="*/ 220940 h 385161"/>
                <a:gd name="connsiteX20" fmla="*/ 10528518 w 11661910"/>
                <a:gd name="connsiteY20" fmla="*/ 220940 h 385161"/>
                <a:gd name="connsiteX21" fmla="*/ 10518557 w 11661910"/>
                <a:gd name="connsiteY21" fmla="*/ 270281 h 385161"/>
                <a:gd name="connsiteX22" fmla="*/ 10345242 w 11661910"/>
                <a:gd name="connsiteY22" fmla="*/ 385161 h 385161"/>
                <a:gd name="connsiteX23" fmla="*/ 10171927 w 11661910"/>
                <a:gd name="connsiteY23" fmla="*/ 270281 h 385161"/>
                <a:gd name="connsiteX24" fmla="*/ 10161966 w 11661910"/>
                <a:gd name="connsiteY24" fmla="*/ 220940 h 385161"/>
                <a:gd name="connsiteX25" fmla="*/ 10152327 w 11661910"/>
                <a:gd name="connsiteY25" fmla="*/ 220940 h 385161"/>
                <a:gd name="connsiteX26" fmla="*/ 10142366 w 11661910"/>
                <a:gd name="connsiteY26" fmla="*/ 270281 h 385161"/>
                <a:gd name="connsiteX27" fmla="*/ 9969051 w 11661910"/>
                <a:gd name="connsiteY27" fmla="*/ 385161 h 385161"/>
                <a:gd name="connsiteX28" fmla="*/ 9795736 w 11661910"/>
                <a:gd name="connsiteY28" fmla="*/ 270281 h 385161"/>
                <a:gd name="connsiteX29" fmla="*/ 9785775 w 11661910"/>
                <a:gd name="connsiteY29" fmla="*/ 220940 h 385161"/>
                <a:gd name="connsiteX30" fmla="*/ 9776136 w 11661910"/>
                <a:gd name="connsiteY30" fmla="*/ 220940 h 385161"/>
                <a:gd name="connsiteX31" fmla="*/ 9766175 w 11661910"/>
                <a:gd name="connsiteY31" fmla="*/ 270281 h 385161"/>
                <a:gd name="connsiteX32" fmla="*/ 9592860 w 11661910"/>
                <a:gd name="connsiteY32" fmla="*/ 385161 h 385161"/>
                <a:gd name="connsiteX33" fmla="*/ 9419545 w 11661910"/>
                <a:gd name="connsiteY33" fmla="*/ 270281 h 385161"/>
                <a:gd name="connsiteX34" fmla="*/ 9409584 w 11661910"/>
                <a:gd name="connsiteY34" fmla="*/ 220940 h 385161"/>
                <a:gd name="connsiteX35" fmla="*/ 9399945 w 11661910"/>
                <a:gd name="connsiteY35" fmla="*/ 220940 h 385161"/>
                <a:gd name="connsiteX36" fmla="*/ 9389984 w 11661910"/>
                <a:gd name="connsiteY36" fmla="*/ 270281 h 385161"/>
                <a:gd name="connsiteX37" fmla="*/ 9216669 w 11661910"/>
                <a:gd name="connsiteY37" fmla="*/ 385161 h 385161"/>
                <a:gd name="connsiteX38" fmla="*/ 9043354 w 11661910"/>
                <a:gd name="connsiteY38" fmla="*/ 270281 h 385161"/>
                <a:gd name="connsiteX39" fmla="*/ 9033393 w 11661910"/>
                <a:gd name="connsiteY39" fmla="*/ 220940 h 385161"/>
                <a:gd name="connsiteX40" fmla="*/ 9023754 w 11661910"/>
                <a:gd name="connsiteY40" fmla="*/ 220940 h 385161"/>
                <a:gd name="connsiteX41" fmla="*/ 9013793 w 11661910"/>
                <a:gd name="connsiteY41" fmla="*/ 270281 h 385161"/>
                <a:gd name="connsiteX42" fmla="*/ 8840478 w 11661910"/>
                <a:gd name="connsiteY42" fmla="*/ 385161 h 385161"/>
                <a:gd name="connsiteX43" fmla="*/ 8667163 w 11661910"/>
                <a:gd name="connsiteY43" fmla="*/ 270281 h 385161"/>
                <a:gd name="connsiteX44" fmla="*/ 8657202 w 11661910"/>
                <a:gd name="connsiteY44" fmla="*/ 220940 h 385161"/>
                <a:gd name="connsiteX45" fmla="*/ 8647563 w 11661910"/>
                <a:gd name="connsiteY45" fmla="*/ 220940 h 385161"/>
                <a:gd name="connsiteX46" fmla="*/ 8637602 w 11661910"/>
                <a:gd name="connsiteY46" fmla="*/ 270281 h 385161"/>
                <a:gd name="connsiteX47" fmla="*/ 8464287 w 11661910"/>
                <a:gd name="connsiteY47" fmla="*/ 385161 h 385161"/>
                <a:gd name="connsiteX48" fmla="*/ 8290972 w 11661910"/>
                <a:gd name="connsiteY48" fmla="*/ 270281 h 385161"/>
                <a:gd name="connsiteX49" fmla="*/ 8281011 w 11661910"/>
                <a:gd name="connsiteY49" fmla="*/ 220940 h 385161"/>
                <a:gd name="connsiteX50" fmla="*/ 8271373 w 11661910"/>
                <a:gd name="connsiteY50" fmla="*/ 220940 h 385161"/>
                <a:gd name="connsiteX51" fmla="*/ 8261412 w 11661910"/>
                <a:gd name="connsiteY51" fmla="*/ 270281 h 385161"/>
                <a:gd name="connsiteX52" fmla="*/ 8088097 w 11661910"/>
                <a:gd name="connsiteY52" fmla="*/ 385161 h 385161"/>
                <a:gd name="connsiteX53" fmla="*/ 7914782 w 11661910"/>
                <a:gd name="connsiteY53" fmla="*/ 270281 h 385161"/>
                <a:gd name="connsiteX54" fmla="*/ 7904821 w 11661910"/>
                <a:gd name="connsiteY54" fmla="*/ 220940 h 385161"/>
                <a:gd name="connsiteX55" fmla="*/ 7895182 w 11661910"/>
                <a:gd name="connsiteY55" fmla="*/ 220940 h 385161"/>
                <a:gd name="connsiteX56" fmla="*/ 7885220 w 11661910"/>
                <a:gd name="connsiteY56" fmla="*/ 270281 h 385161"/>
                <a:gd name="connsiteX57" fmla="*/ 7711906 w 11661910"/>
                <a:gd name="connsiteY57" fmla="*/ 385161 h 385161"/>
                <a:gd name="connsiteX58" fmla="*/ 7538591 w 11661910"/>
                <a:gd name="connsiteY58" fmla="*/ 270281 h 385161"/>
                <a:gd name="connsiteX59" fmla="*/ 7528630 w 11661910"/>
                <a:gd name="connsiteY59" fmla="*/ 220940 h 385161"/>
                <a:gd name="connsiteX60" fmla="*/ 7518991 w 11661910"/>
                <a:gd name="connsiteY60" fmla="*/ 220940 h 385161"/>
                <a:gd name="connsiteX61" fmla="*/ 7509029 w 11661910"/>
                <a:gd name="connsiteY61" fmla="*/ 270281 h 385161"/>
                <a:gd name="connsiteX62" fmla="*/ 7335715 w 11661910"/>
                <a:gd name="connsiteY62" fmla="*/ 385161 h 385161"/>
                <a:gd name="connsiteX63" fmla="*/ 7162400 w 11661910"/>
                <a:gd name="connsiteY63" fmla="*/ 270281 h 385161"/>
                <a:gd name="connsiteX64" fmla="*/ 7152439 w 11661910"/>
                <a:gd name="connsiteY64" fmla="*/ 220940 h 385161"/>
                <a:gd name="connsiteX65" fmla="*/ 7142800 w 11661910"/>
                <a:gd name="connsiteY65" fmla="*/ 220940 h 385161"/>
                <a:gd name="connsiteX66" fmla="*/ 7132838 w 11661910"/>
                <a:gd name="connsiteY66" fmla="*/ 270281 h 385161"/>
                <a:gd name="connsiteX67" fmla="*/ 6959524 w 11661910"/>
                <a:gd name="connsiteY67" fmla="*/ 385161 h 385161"/>
                <a:gd name="connsiteX68" fmla="*/ 6786209 w 11661910"/>
                <a:gd name="connsiteY68" fmla="*/ 270281 h 385161"/>
                <a:gd name="connsiteX69" fmla="*/ 6776248 w 11661910"/>
                <a:gd name="connsiteY69" fmla="*/ 220940 h 385161"/>
                <a:gd name="connsiteX70" fmla="*/ 6766609 w 11661910"/>
                <a:gd name="connsiteY70" fmla="*/ 220940 h 385161"/>
                <a:gd name="connsiteX71" fmla="*/ 6756647 w 11661910"/>
                <a:gd name="connsiteY71" fmla="*/ 270281 h 385161"/>
                <a:gd name="connsiteX72" fmla="*/ 6583333 w 11661910"/>
                <a:gd name="connsiteY72" fmla="*/ 385161 h 385161"/>
                <a:gd name="connsiteX73" fmla="*/ 6410018 w 11661910"/>
                <a:gd name="connsiteY73" fmla="*/ 270281 h 385161"/>
                <a:gd name="connsiteX74" fmla="*/ 6400057 w 11661910"/>
                <a:gd name="connsiteY74" fmla="*/ 220940 h 385161"/>
                <a:gd name="connsiteX75" fmla="*/ 6390418 w 11661910"/>
                <a:gd name="connsiteY75" fmla="*/ 220940 h 385161"/>
                <a:gd name="connsiteX76" fmla="*/ 6380456 w 11661910"/>
                <a:gd name="connsiteY76" fmla="*/ 270281 h 385161"/>
                <a:gd name="connsiteX77" fmla="*/ 6207142 w 11661910"/>
                <a:gd name="connsiteY77" fmla="*/ 385161 h 385161"/>
                <a:gd name="connsiteX78" fmla="*/ 6033827 w 11661910"/>
                <a:gd name="connsiteY78" fmla="*/ 270281 h 385161"/>
                <a:gd name="connsiteX79" fmla="*/ 6023866 w 11661910"/>
                <a:gd name="connsiteY79" fmla="*/ 220940 h 385161"/>
                <a:gd name="connsiteX80" fmla="*/ 6014228 w 11661910"/>
                <a:gd name="connsiteY80" fmla="*/ 220940 h 385161"/>
                <a:gd name="connsiteX81" fmla="*/ 6004266 w 11661910"/>
                <a:gd name="connsiteY81" fmla="*/ 270281 h 385161"/>
                <a:gd name="connsiteX82" fmla="*/ 5830952 w 11661910"/>
                <a:gd name="connsiteY82" fmla="*/ 385161 h 385161"/>
                <a:gd name="connsiteX83" fmla="*/ 5657637 w 11661910"/>
                <a:gd name="connsiteY83" fmla="*/ 270281 h 385161"/>
                <a:gd name="connsiteX84" fmla="*/ 5647676 w 11661910"/>
                <a:gd name="connsiteY84" fmla="*/ 220940 h 385161"/>
                <a:gd name="connsiteX85" fmla="*/ 5638037 w 11661910"/>
                <a:gd name="connsiteY85" fmla="*/ 220940 h 385161"/>
                <a:gd name="connsiteX86" fmla="*/ 5628075 w 11661910"/>
                <a:gd name="connsiteY86" fmla="*/ 270281 h 385161"/>
                <a:gd name="connsiteX87" fmla="*/ 5454761 w 11661910"/>
                <a:gd name="connsiteY87" fmla="*/ 385161 h 385161"/>
                <a:gd name="connsiteX88" fmla="*/ 5281447 w 11661910"/>
                <a:gd name="connsiteY88" fmla="*/ 270281 h 385161"/>
                <a:gd name="connsiteX89" fmla="*/ 5271486 w 11661910"/>
                <a:gd name="connsiteY89" fmla="*/ 220940 h 385161"/>
                <a:gd name="connsiteX90" fmla="*/ 5261846 w 11661910"/>
                <a:gd name="connsiteY90" fmla="*/ 220940 h 385161"/>
                <a:gd name="connsiteX91" fmla="*/ 5251885 w 11661910"/>
                <a:gd name="connsiteY91" fmla="*/ 270281 h 385161"/>
                <a:gd name="connsiteX92" fmla="*/ 5078570 w 11661910"/>
                <a:gd name="connsiteY92" fmla="*/ 385161 h 385161"/>
                <a:gd name="connsiteX93" fmla="*/ 4905256 w 11661910"/>
                <a:gd name="connsiteY93" fmla="*/ 270281 h 385161"/>
                <a:gd name="connsiteX94" fmla="*/ 4895295 w 11661910"/>
                <a:gd name="connsiteY94" fmla="*/ 220940 h 385161"/>
                <a:gd name="connsiteX95" fmla="*/ 4885656 w 11661910"/>
                <a:gd name="connsiteY95" fmla="*/ 220940 h 385161"/>
                <a:gd name="connsiteX96" fmla="*/ 4875694 w 11661910"/>
                <a:gd name="connsiteY96" fmla="*/ 270281 h 385161"/>
                <a:gd name="connsiteX97" fmla="*/ 4702380 w 11661910"/>
                <a:gd name="connsiteY97" fmla="*/ 385161 h 385161"/>
                <a:gd name="connsiteX98" fmla="*/ 4529065 w 11661910"/>
                <a:gd name="connsiteY98" fmla="*/ 270281 h 385161"/>
                <a:gd name="connsiteX99" fmla="*/ 4519103 w 11661910"/>
                <a:gd name="connsiteY99" fmla="*/ 220940 h 385161"/>
                <a:gd name="connsiteX100" fmla="*/ 4509464 w 11661910"/>
                <a:gd name="connsiteY100" fmla="*/ 220940 h 385161"/>
                <a:gd name="connsiteX101" fmla="*/ 4499502 w 11661910"/>
                <a:gd name="connsiteY101" fmla="*/ 270281 h 385161"/>
                <a:gd name="connsiteX102" fmla="*/ 4326188 w 11661910"/>
                <a:gd name="connsiteY102" fmla="*/ 385161 h 385161"/>
                <a:gd name="connsiteX103" fmla="*/ 4152874 w 11661910"/>
                <a:gd name="connsiteY103" fmla="*/ 270281 h 385161"/>
                <a:gd name="connsiteX104" fmla="*/ 4142914 w 11661910"/>
                <a:gd name="connsiteY104" fmla="*/ 220940 h 385161"/>
                <a:gd name="connsiteX105" fmla="*/ 4133273 w 11661910"/>
                <a:gd name="connsiteY105" fmla="*/ 220940 h 385161"/>
                <a:gd name="connsiteX106" fmla="*/ 4123312 w 11661910"/>
                <a:gd name="connsiteY106" fmla="*/ 270281 h 385161"/>
                <a:gd name="connsiteX107" fmla="*/ 3949998 w 11661910"/>
                <a:gd name="connsiteY107" fmla="*/ 385161 h 385161"/>
                <a:gd name="connsiteX108" fmla="*/ 3776685 w 11661910"/>
                <a:gd name="connsiteY108" fmla="*/ 270281 h 385161"/>
                <a:gd name="connsiteX109" fmla="*/ 3766725 w 11661910"/>
                <a:gd name="connsiteY109" fmla="*/ 220940 h 385161"/>
                <a:gd name="connsiteX110" fmla="*/ 3757086 w 11661910"/>
                <a:gd name="connsiteY110" fmla="*/ 220940 h 385161"/>
                <a:gd name="connsiteX111" fmla="*/ 3747125 w 11661910"/>
                <a:gd name="connsiteY111" fmla="*/ 270281 h 385161"/>
                <a:gd name="connsiteX112" fmla="*/ 3573811 w 11661910"/>
                <a:gd name="connsiteY112" fmla="*/ 385161 h 385161"/>
                <a:gd name="connsiteX113" fmla="*/ 3400496 w 11661910"/>
                <a:gd name="connsiteY113" fmla="*/ 270281 h 385161"/>
                <a:gd name="connsiteX114" fmla="*/ 3390535 w 11661910"/>
                <a:gd name="connsiteY114" fmla="*/ 220940 h 385161"/>
                <a:gd name="connsiteX115" fmla="*/ 3380896 w 11661910"/>
                <a:gd name="connsiteY115" fmla="*/ 220940 h 385161"/>
                <a:gd name="connsiteX116" fmla="*/ 3370934 w 11661910"/>
                <a:gd name="connsiteY116" fmla="*/ 270281 h 385161"/>
                <a:gd name="connsiteX117" fmla="*/ 3197619 w 11661910"/>
                <a:gd name="connsiteY117" fmla="*/ 385161 h 385161"/>
                <a:gd name="connsiteX118" fmla="*/ 3024304 w 11661910"/>
                <a:gd name="connsiteY118" fmla="*/ 270281 h 385161"/>
                <a:gd name="connsiteX119" fmla="*/ 3014343 w 11661910"/>
                <a:gd name="connsiteY119" fmla="*/ 220940 h 385161"/>
                <a:gd name="connsiteX120" fmla="*/ 3004704 w 11661910"/>
                <a:gd name="connsiteY120" fmla="*/ 220940 h 385161"/>
                <a:gd name="connsiteX121" fmla="*/ 2994743 w 11661910"/>
                <a:gd name="connsiteY121" fmla="*/ 270281 h 385161"/>
                <a:gd name="connsiteX122" fmla="*/ 2821429 w 11661910"/>
                <a:gd name="connsiteY122" fmla="*/ 385161 h 385161"/>
                <a:gd name="connsiteX123" fmla="*/ 2648115 w 11661910"/>
                <a:gd name="connsiteY123" fmla="*/ 270281 h 385161"/>
                <a:gd name="connsiteX124" fmla="*/ 2638154 w 11661910"/>
                <a:gd name="connsiteY124" fmla="*/ 220940 h 385161"/>
                <a:gd name="connsiteX125" fmla="*/ 2628515 w 11661910"/>
                <a:gd name="connsiteY125" fmla="*/ 220940 h 385161"/>
                <a:gd name="connsiteX126" fmla="*/ 2618554 w 11661910"/>
                <a:gd name="connsiteY126" fmla="*/ 270281 h 385161"/>
                <a:gd name="connsiteX127" fmla="*/ 2445240 w 11661910"/>
                <a:gd name="connsiteY127" fmla="*/ 385161 h 385161"/>
                <a:gd name="connsiteX128" fmla="*/ 2271924 w 11661910"/>
                <a:gd name="connsiteY128" fmla="*/ 270281 h 385161"/>
                <a:gd name="connsiteX129" fmla="*/ 2261962 w 11661910"/>
                <a:gd name="connsiteY129" fmla="*/ 220940 h 385161"/>
                <a:gd name="connsiteX130" fmla="*/ 2252324 w 11661910"/>
                <a:gd name="connsiteY130" fmla="*/ 220940 h 385161"/>
                <a:gd name="connsiteX131" fmla="*/ 2242362 w 11661910"/>
                <a:gd name="connsiteY131" fmla="*/ 270281 h 385161"/>
                <a:gd name="connsiteX132" fmla="*/ 2069048 w 11661910"/>
                <a:gd name="connsiteY132" fmla="*/ 385161 h 385161"/>
                <a:gd name="connsiteX133" fmla="*/ 1895732 w 11661910"/>
                <a:gd name="connsiteY133" fmla="*/ 270281 h 385161"/>
                <a:gd name="connsiteX134" fmla="*/ 1885772 w 11661910"/>
                <a:gd name="connsiteY134" fmla="*/ 220940 h 385161"/>
                <a:gd name="connsiteX135" fmla="*/ 1876132 w 11661910"/>
                <a:gd name="connsiteY135" fmla="*/ 220940 h 385161"/>
                <a:gd name="connsiteX136" fmla="*/ 1866172 w 11661910"/>
                <a:gd name="connsiteY136" fmla="*/ 270281 h 385161"/>
                <a:gd name="connsiteX137" fmla="*/ 1692856 w 11661910"/>
                <a:gd name="connsiteY137" fmla="*/ 385161 h 385161"/>
                <a:gd name="connsiteX138" fmla="*/ 1519541 w 11661910"/>
                <a:gd name="connsiteY138" fmla="*/ 270281 h 385161"/>
                <a:gd name="connsiteX139" fmla="*/ 1509580 w 11661910"/>
                <a:gd name="connsiteY139" fmla="*/ 220940 h 385161"/>
                <a:gd name="connsiteX140" fmla="*/ 1499942 w 11661910"/>
                <a:gd name="connsiteY140" fmla="*/ 220940 h 385161"/>
                <a:gd name="connsiteX141" fmla="*/ 1489981 w 11661910"/>
                <a:gd name="connsiteY141" fmla="*/ 270281 h 385161"/>
                <a:gd name="connsiteX142" fmla="*/ 1316666 w 11661910"/>
                <a:gd name="connsiteY142" fmla="*/ 385161 h 385161"/>
                <a:gd name="connsiteX143" fmla="*/ 1143352 w 11661910"/>
                <a:gd name="connsiteY143" fmla="*/ 270281 h 385161"/>
                <a:gd name="connsiteX144" fmla="*/ 1133390 w 11661910"/>
                <a:gd name="connsiteY144" fmla="*/ 220940 h 385161"/>
                <a:gd name="connsiteX145" fmla="*/ 1123751 w 11661910"/>
                <a:gd name="connsiteY145" fmla="*/ 220940 h 385161"/>
                <a:gd name="connsiteX146" fmla="*/ 1113790 w 11661910"/>
                <a:gd name="connsiteY146" fmla="*/ 270281 h 385161"/>
                <a:gd name="connsiteX147" fmla="*/ 940475 w 11661910"/>
                <a:gd name="connsiteY147" fmla="*/ 385161 h 385161"/>
                <a:gd name="connsiteX148" fmla="*/ 767161 w 11661910"/>
                <a:gd name="connsiteY148" fmla="*/ 270281 h 385161"/>
                <a:gd name="connsiteX149" fmla="*/ 757200 w 11661910"/>
                <a:gd name="connsiteY149" fmla="*/ 220940 h 385161"/>
                <a:gd name="connsiteX150" fmla="*/ 745752 w 11661910"/>
                <a:gd name="connsiteY150" fmla="*/ 220940 h 385161"/>
                <a:gd name="connsiteX151" fmla="*/ 737601 w 11661910"/>
                <a:gd name="connsiteY151" fmla="*/ 261312 h 385161"/>
                <a:gd name="connsiteX152" fmla="*/ 564287 w 11661910"/>
                <a:gd name="connsiteY152" fmla="*/ 376192 h 385161"/>
                <a:gd name="connsiteX153" fmla="*/ 390972 w 11661910"/>
                <a:gd name="connsiteY153" fmla="*/ 261312 h 385161"/>
                <a:gd name="connsiteX154" fmla="*/ 382822 w 11661910"/>
                <a:gd name="connsiteY154" fmla="*/ 220940 h 385161"/>
                <a:gd name="connsiteX155" fmla="*/ 371372 w 11661910"/>
                <a:gd name="connsiteY155" fmla="*/ 220940 h 385161"/>
                <a:gd name="connsiteX156" fmla="*/ 361411 w 11661910"/>
                <a:gd name="connsiteY156" fmla="*/ 270281 h 385161"/>
                <a:gd name="connsiteX157" fmla="*/ 188096 w 11661910"/>
                <a:gd name="connsiteY157" fmla="*/ 385161 h 385161"/>
                <a:gd name="connsiteX158" fmla="*/ 0 w 11661910"/>
                <a:gd name="connsiteY158" fmla="*/ 197065 h 385161"/>
                <a:gd name="connsiteX159" fmla="*/ 5923 w 11661910"/>
                <a:gd name="connsiteY159" fmla="*/ 167727 h 385161"/>
                <a:gd name="connsiteX160" fmla="*/ 1 w 11661910"/>
                <a:gd name="connsiteY160" fmla="*/ 138395 h 385161"/>
                <a:gd name="connsiteX161" fmla="*/ 1 w 11661910"/>
                <a:gd name="connsiteY161" fmla="*/ 82546 h 385161"/>
                <a:gd name="connsiteX162" fmla="*/ 82546 w 11661910"/>
                <a:gd name="connsiteY162" fmla="*/ 1 h 385161"/>
                <a:gd name="connsiteX163" fmla="*/ 564277 w 11661910"/>
                <a:gd name="connsiteY163" fmla="*/ 1 h 385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</a:cxnLst>
              <a:rect l="l" t="t" r="r" b="b"/>
              <a:pathLst>
                <a:path w="11661910" h="385161">
                  <a:moveTo>
                    <a:pt x="564287" y="0"/>
                  </a:moveTo>
                  <a:lnTo>
                    <a:pt x="564297" y="1"/>
                  </a:lnTo>
                  <a:lnTo>
                    <a:pt x="11579364" y="1"/>
                  </a:lnTo>
                  <a:cubicBezTo>
                    <a:pt x="11624952" y="1"/>
                    <a:pt x="11661909" y="36958"/>
                    <a:pt x="11661909" y="82546"/>
                  </a:cubicBezTo>
                  <a:lnTo>
                    <a:pt x="11661909" y="138395"/>
                  </a:lnTo>
                  <a:lnTo>
                    <a:pt x="11655987" y="167727"/>
                  </a:lnTo>
                  <a:lnTo>
                    <a:pt x="11661910" y="197065"/>
                  </a:lnTo>
                  <a:cubicBezTo>
                    <a:pt x="11661910" y="300948"/>
                    <a:pt x="11577697" y="385161"/>
                    <a:pt x="11473814" y="385161"/>
                  </a:cubicBezTo>
                  <a:cubicBezTo>
                    <a:pt x="11395902" y="385161"/>
                    <a:pt x="11329054" y="337791"/>
                    <a:pt x="11300499" y="270281"/>
                  </a:cubicBezTo>
                  <a:lnTo>
                    <a:pt x="11290538" y="220940"/>
                  </a:lnTo>
                  <a:lnTo>
                    <a:pt x="11280899" y="220940"/>
                  </a:lnTo>
                  <a:lnTo>
                    <a:pt x="11270938" y="270281"/>
                  </a:lnTo>
                  <a:cubicBezTo>
                    <a:pt x="11242383" y="337791"/>
                    <a:pt x="11175535" y="385161"/>
                    <a:pt x="11097623" y="385161"/>
                  </a:cubicBezTo>
                  <a:cubicBezTo>
                    <a:pt x="11019711" y="385161"/>
                    <a:pt x="10952863" y="337791"/>
                    <a:pt x="10924308" y="270281"/>
                  </a:cubicBezTo>
                  <a:lnTo>
                    <a:pt x="10914347" y="220940"/>
                  </a:lnTo>
                  <a:lnTo>
                    <a:pt x="10904708" y="220940"/>
                  </a:lnTo>
                  <a:lnTo>
                    <a:pt x="10894747" y="270281"/>
                  </a:lnTo>
                  <a:cubicBezTo>
                    <a:pt x="10866192" y="337791"/>
                    <a:pt x="10799344" y="385161"/>
                    <a:pt x="10721432" y="385161"/>
                  </a:cubicBezTo>
                  <a:cubicBezTo>
                    <a:pt x="10643520" y="385161"/>
                    <a:pt x="10576672" y="337791"/>
                    <a:pt x="10548117" y="270281"/>
                  </a:cubicBezTo>
                  <a:lnTo>
                    <a:pt x="10538156" y="220940"/>
                  </a:lnTo>
                  <a:lnTo>
                    <a:pt x="10528518" y="220940"/>
                  </a:lnTo>
                  <a:lnTo>
                    <a:pt x="10518557" y="270281"/>
                  </a:lnTo>
                  <a:cubicBezTo>
                    <a:pt x="10490002" y="337791"/>
                    <a:pt x="10423154" y="385161"/>
                    <a:pt x="10345242" y="385161"/>
                  </a:cubicBezTo>
                  <a:cubicBezTo>
                    <a:pt x="10267330" y="385161"/>
                    <a:pt x="10200482" y="337791"/>
                    <a:pt x="10171927" y="270281"/>
                  </a:cubicBezTo>
                  <a:lnTo>
                    <a:pt x="10161966" y="220940"/>
                  </a:lnTo>
                  <a:lnTo>
                    <a:pt x="10152327" y="220940"/>
                  </a:lnTo>
                  <a:lnTo>
                    <a:pt x="10142366" y="270281"/>
                  </a:lnTo>
                  <a:cubicBezTo>
                    <a:pt x="10113811" y="337791"/>
                    <a:pt x="10046963" y="385161"/>
                    <a:pt x="9969051" y="385161"/>
                  </a:cubicBezTo>
                  <a:cubicBezTo>
                    <a:pt x="9891139" y="385161"/>
                    <a:pt x="9824291" y="337791"/>
                    <a:pt x="9795736" y="270281"/>
                  </a:cubicBezTo>
                  <a:lnTo>
                    <a:pt x="9785775" y="220940"/>
                  </a:lnTo>
                  <a:lnTo>
                    <a:pt x="9776136" y="220940"/>
                  </a:lnTo>
                  <a:lnTo>
                    <a:pt x="9766175" y="270281"/>
                  </a:lnTo>
                  <a:cubicBezTo>
                    <a:pt x="9737620" y="337791"/>
                    <a:pt x="9670772" y="385161"/>
                    <a:pt x="9592860" y="385161"/>
                  </a:cubicBezTo>
                  <a:cubicBezTo>
                    <a:pt x="9514948" y="385161"/>
                    <a:pt x="9448100" y="337791"/>
                    <a:pt x="9419545" y="270281"/>
                  </a:cubicBezTo>
                  <a:lnTo>
                    <a:pt x="9409584" y="220940"/>
                  </a:lnTo>
                  <a:lnTo>
                    <a:pt x="9399945" y="220940"/>
                  </a:lnTo>
                  <a:lnTo>
                    <a:pt x="9389984" y="270281"/>
                  </a:lnTo>
                  <a:cubicBezTo>
                    <a:pt x="9361429" y="337791"/>
                    <a:pt x="9294581" y="385161"/>
                    <a:pt x="9216669" y="385161"/>
                  </a:cubicBezTo>
                  <a:cubicBezTo>
                    <a:pt x="9138757" y="385161"/>
                    <a:pt x="9071909" y="337791"/>
                    <a:pt x="9043354" y="270281"/>
                  </a:cubicBezTo>
                  <a:lnTo>
                    <a:pt x="9033393" y="220940"/>
                  </a:lnTo>
                  <a:lnTo>
                    <a:pt x="9023754" y="220940"/>
                  </a:lnTo>
                  <a:lnTo>
                    <a:pt x="9013793" y="270281"/>
                  </a:lnTo>
                  <a:cubicBezTo>
                    <a:pt x="8985238" y="337791"/>
                    <a:pt x="8918390" y="385161"/>
                    <a:pt x="8840478" y="385161"/>
                  </a:cubicBezTo>
                  <a:cubicBezTo>
                    <a:pt x="8762566" y="385161"/>
                    <a:pt x="8695718" y="337791"/>
                    <a:pt x="8667163" y="270281"/>
                  </a:cubicBezTo>
                  <a:lnTo>
                    <a:pt x="8657202" y="220940"/>
                  </a:lnTo>
                  <a:lnTo>
                    <a:pt x="8647563" y="220940"/>
                  </a:lnTo>
                  <a:lnTo>
                    <a:pt x="8637602" y="270281"/>
                  </a:lnTo>
                  <a:cubicBezTo>
                    <a:pt x="8609047" y="337791"/>
                    <a:pt x="8542199" y="385161"/>
                    <a:pt x="8464287" y="385161"/>
                  </a:cubicBezTo>
                  <a:cubicBezTo>
                    <a:pt x="8386375" y="385161"/>
                    <a:pt x="8319527" y="337791"/>
                    <a:pt x="8290972" y="270281"/>
                  </a:cubicBezTo>
                  <a:lnTo>
                    <a:pt x="8281011" y="220940"/>
                  </a:lnTo>
                  <a:lnTo>
                    <a:pt x="8271373" y="220940"/>
                  </a:lnTo>
                  <a:lnTo>
                    <a:pt x="8261412" y="270281"/>
                  </a:lnTo>
                  <a:cubicBezTo>
                    <a:pt x="8232857" y="337791"/>
                    <a:pt x="8166009" y="385161"/>
                    <a:pt x="8088097" y="385161"/>
                  </a:cubicBezTo>
                  <a:cubicBezTo>
                    <a:pt x="8010184" y="385161"/>
                    <a:pt x="7943337" y="337791"/>
                    <a:pt x="7914782" y="270281"/>
                  </a:cubicBezTo>
                  <a:lnTo>
                    <a:pt x="7904821" y="220940"/>
                  </a:lnTo>
                  <a:lnTo>
                    <a:pt x="7895182" y="220940"/>
                  </a:lnTo>
                  <a:lnTo>
                    <a:pt x="7885220" y="270281"/>
                  </a:lnTo>
                  <a:cubicBezTo>
                    <a:pt x="7856666" y="337791"/>
                    <a:pt x="7789818" y="385161"/>
                    <a:pt x="7711906" y="385161"/>
                  </a:cubicBezTo>
                  <a:cubicBezTo>
                    <a:pt x="7633993" y="385161"/>
                    <a:pt x="7567146" y="337791"/>
                    <a:pt x="7538591" y="270281"/>
                  </a:cubicBezTo>
                  <a:lnTo>
                    <a:pt x="7528630" y="220940"/>
                  </a:lnTo>
                  <a:lnTo>
                    <a:pt x="7518991" y="220940"/>
                  </a:lnTo>
                  <a:lnTo>
                    <a:pt x="7509029" y="270281"/>
                  </a:lnTo>
                  <a:cubicBezTo>
                    <a:pt x="7480475" y="337791"/>
                    <a:pt x="7413627" y="385161"/>
                    <a:pt x="7335715" y="385161"/>
                  </a:cubicBezTo>
                  <a:cubicBezTo>
                    <a:pt x="7257802" y="385161"/>
                    <a:pt x="7190955" y="337791"/>
                    <a:pt x="7162400" y="270281"/>
                  </a:cubicBezTo>
                  <a:lnTo>
                    <a:pt x="7152439" y="220940"/>
                  </a:lnTo>
                  <a:lnTo>
                    <a:pt x="7142800" y="220940"/>
                  </a:lnTo>
                  <a:lnTo>
                    <a:pt x="7132838" y="270281"/>
                  </a:lnTo>
                  <a:cubicBezTo>
                    <a:pt x="7104284" y="337791"/>
                    <a:pt x="7037436" y="385161"/>
                    <a:pt x="6959524" y="385161"/>
                  </a:cubicBezTo>
                  <a:cubicBezTo>
                    <a:pt x="6881612" y="385161"/>
                    <a:pt x="6814764" y="337791"/>
                    <a:pt x="6786209" y="270281"/>
                  </a:cubicBezTo>
                  <a:lnTo>
                    <a:pt x="6776248" y="220940"/>
                  </a:lnTo>
                  <a:lnTo>
                    <a:pt x="6766609" y="220940"/>
                  </a:lnTo>
                  <a:lnTo>
                    <a:pt x="6756647" y="270281"/>
                  </a:lnTo>
                  <a:cubicBezTo>
                    <a:pt x="6728093" y="337791"/>
                    <a:pt x="6661245" y="385161"/>
                    <a:pt x="6583333" y="385161"/>
                  </a:cubicBezTo>
                  <a:cubicBezTo>
                    <a:pt x="6505420" y="385161"/>
                    <a:pt x="6438573" y="337791"/>
                    <a:pt x="6410018" y="270281"/>
                  </a:cubicBezTo>
                  <a:lnTo>
                    <a:pt x="6400057" y="220940"/>
                  </a:lnTo>
                  <a:lnTo>
                    <a:pt x="6390418" y="220940"/>
                  </a:lnTo>
                  <a:lnTo>
                    <a:pt x="6380456" y="270281"/>
                  </a:lnTo>
                  <a:cubicBezTo>
                    <a:pt x="6351902" y="337791"/>
                    <a:pt x="6285054" y="385161"/>
                    <a:pt x="6207142" y="385161"/>
                  </a:cubicBezTo>
                  <a:cubicBezTo>
                    <a:pt x="6129229" y="385161"/>
                    <a:pt x="6062382" y="337791"/>
                    <a:pt x="6033827" y="270281"/>
                  </a:cubicBezTo>
                  <a:lnTo>
                    <a:pt x="6023866" y="220940"/>
                  </a:lnTo>
                  <a:lnTo>
                    <a:pt x="6014228" y="220940"/>
                  </a:lnTo>
                  <a:lnTo>
                    <a:pt x="6004266" y="270281"/>
                  </a:lnTo>
                  <a:cubicBezTo>
                    <a:pt x="5975712" y="337791"/>
                    <a:pt x="5908864" y="385161"/>
                    <a:pt x="5830952" y="385161"/>
                  </a:cubicBezTo>
                  <a:cubicBezTo>
                    <a:pt x="5753040" y="385161"/>
                    <a:pt x="5686192" y="337791"/>
                    <a:pt x="5657637" y="270281"/>
                  </a:cubicBezTo>
                  <a:lnTo>
                    <a:pt x="5647676" y="220940"/>
                  </a:lnTo>
                  <a:lnTo>
                    <a:pt x="5638037" y="220940"/>
                  </a:lnTo>
                  <a:lnTo>
                    <a:pt x="5628075" y="270281"/>
                  </a:lnTo>
                  <a:cubicBezTo>
                    <a:pt x="5599521" y="337791"/>
                    <a:pt x="5532674" y="385161"/>
                    <a:pt x="5454761" y="385161"/>
                  </a:cubicBezTo>
                  <a:cubicBezTo>
                    <a:pt x="5376849" y="385161"/>
                    <a:pt x="5310001" y="337791"/>
                    <a:pt x="5281447" y="270281"/>
                  </a:cubicBezTo>
                  <a:lnTo>
                    <a:pt x="5271486" y="220940"/>
                  </a:lnTo>
                  <a:lnTo>
                    <a:pt x="5261846" y="220940"/>
                  </a:lnTo>
                  <a:lnTo>
                    <a:pt x="5251885" y="270281"/>
                  </a:lnTo>
                  <a:cubicBezTo>
                    <a:pt x="5223331" y="337791"/>
                    <a:pt x="5156483" y="385161"/>
                    <a:pt x="5078570" y="385161"/>
                  </a:cubicBezTo>
                  <a:cubicBezTo>
                    <a:pt x="5000659" y="385161"/>
                    <a:pt x="4933810" y="337791"/>
                    <a:pt x="4905256" y="270281"/>
                  </a:cubicBezTo>
                  <a:lnTo>
                    <a:pt x="4895295" y="220940"/>
                  </a:lnTo>
                  <a:lnTo>
                    <a:pt x="4885656" y="220940"/>
                  </a:lnTo>
                  <a:lnTo>
                    <a:pt x="4875694" y="270281"/>
                  </a:lnTo>
                  <a:cubicBezTo>
                    <a:pt x="4847141" y="337791"/>
                    <a:pt x="4780292" y="385161"/>
                    <a:pt x="4702380" y="385161"/>
                  </a:cubicBezTo>
                  <a:cubicBezTo>
                    <a:pt x="4624467" y="385161"/>
                    <a:pt x="4557619" y="337791"/>
                    <a:pt x="4529065" y="270281"/>
                  </a:cubicBezTo>
                  <a:lnTo>
                    <a:pt x="4519103" y="220940"/>
                  </a:lnTo>
                  <a:lnTo>
                    <a:pt x="4509464" y="220940"/>
                  </a:lnTo>
                  <a:lnTo>
                    <a:pt x="4499502" y="270281"/>
                  </a:lnTo>
                  <a:cubicBezTo>
                    <a:pt x="4470948" y="337791"/>
                    <a:pt x="4404101" y="385161"/>
                    <a:pt x="4326188" y="385161"/>
                  </a:cubicBezTo>
                  <a:cubicBezTo>
                    <a:pt x="4248276" y="385161"/>
                    <a:pt x="4181428" y="337791"/>
                    <a:pt x="4152874" y="270281"/>
                  </a:cubicBezTo>
                  <a:lnTo>
                    <a:pt x="4142914" y="220940"/>
                  </a:lnTo>
                  <a:lnTo>
                    <a:pt x="4133273" y="220940"/>
                  </a:lnTo>
                  <a:lnTo>
                    <a:pt x="4123312" y="270281"/>
                  </a:lnTo>
                  <a:cubicBezTo>
                    <a:pt x="4094758" y="337791"/>
                    <a:pt x="4027911" y="385161"/>
                    <a:pt x="3949998" y="385161"/>
                  </a:cubicBezTo>
                  <a:cubicBezTo>
                    <a:pt x="3872088" y="385161"/>
                    <a:pt x="3805240" y="337791"/>
                    <a:pt x="3776685" y="270281"/>
                  </a:cubicBezTo>
                  <a:lnTo>
                    <a:pt x="3766725" y="220940"/>
                  </a:lnTo>
                  <a:lnTo>
                    <a:pt x="3757086" y="220940"/>
                  </a:lnTo>
                  <a:lnTo>
                    <a:pt x="3747125" y="270281"/>
                  </a:lnTo>
                  <a:cubicBezTo>
                    <a:pt x="3718570" y="337791"/>
                    <a:pt x="3651723" y="385161"/>
                    <a:pt x="3573811" y="385161"/>
                  </a:cubicBezTo>
                  <a:cubicBezTo>
                    <a:pt x="3495898" y="385161"/>
                    <a:pt x="3429050" y="337791"/>
                    <a:pt x="3400496" y="270281"/>
                  </a:cubicBezTo>
                  <a:lnTo>
                    <a:pt x="3390535" y="220940"/>
                  </a:lnTo>
                  <a:lnTo>
                    <a:pt x="3380896" y="220940"/>
                  </a:lnTo>
                  <a:lnTo>
                    <a:pt x="3370934" y="270281"/>
                  </a:lnTo>
                  <a:cubicBezTo>
                    <a:pt x="3342380" y="337791"/>
                    <a:pt x="3275532" y="385161"/>
                    <a:pt x="3197619" y="385161"/>
                  </a:cubicBezTo>
                  <a:cubicBezTo>
                    <a:pt x="3119707" y="385161"/>
                    <a:pt x="3052859" y="337791"/>
                    <a:pt x="3024304" y="270281"/>
                  </a:cubicBezTo>
                  <a:lnTo>
                    <a:pt x="3014343" y="220940"/>
                  </a:lnTo>
                  <a:lnTo>
                    <a:pt x="3004704" y="220940"/>
                  </a:lnTo>
                  <a:lnTo>
                    <a:pt x="2994743" y="270281"/>
                  </a:lnTo>
                  <a:cubicBezTo>
                    <a:pt x="2966189" y="337791"/>
                    <a:pt x="2899340" y="385161"/>
                    <a:pt x="2821429" y="385161"/>
                  </a:cubicBezTo>
                  <a:cubicBezTo>
                    <a:pt x="2743517" y="385161"/>
                    <a:pt x="2676669" y="337791"/>
                    <a:pt x="2648115" y="270281"/>
                  </a:cubicBezTo>
                  <a:lnTo>
                    <a:pt x="2638154" y="220940"/>
                  </a:lnTo>
                  <a:lnTo>
                    <a:pt x="2628515" y="220940"/>
                  </a:lnTo>
                  <a:lnTo>
                    <a:pt x="2618554" y="270281"/>
                  </a:lnTo>
                  <a:cubicBezTo>
                    <a:pt x="2589999" y="337791"/>
                    <a:pt x="2523152" y="385161"/>
                    <a:pt x="2445240" y="385161"/>
                  </a:cubicBezTo>
                  <a:cubicBezTo>
                    <a:pt x="2367327" y="385161"/>
                    <a:pt x="2300478" y="337791"/>
                    <a:pt x="2271924" y="270281"/>
                  </a:cubicBezTo>
                  <a:lnTo>
                    <a:pt x="2261962" y="220940"/>
                  </a:lnTo>
                  <a:lnTo>
                    <a:pt x="2252324" y="220940"/>
                  </a:lnTo>
                  <a:lnTo>
                    <a:pt x="2242362" y="270281"/>
                  </a:lnTo>
                  <a:cubicBezTo>
                    <a:pt x="2213807" y="337791"/>
                    <a:pt x="2146960" y="385161"/>
                    <a:pt x="2069048" y="385161"/>
                  </a:cubicBezTo>
                  <a:cubicBezTo>
                    <a:pt x="1991134" y="385161"/>
                    <a:pt x="1924288" y="337791"/>
                    <a:pt x="1895732" y="270281"/>
                  </a:cubicBezTo>
                  <a:lnTo>
                    <a:pt x="1885772" y="220940"/>
                  </a:lnTo>
                  <a:lnTo>
                    <a:pt x="1876132" y="220940"/>
                  </a:lnTo>
                  <a:lnTo>
                    <a:pt x="1866172" y="270281"/>
                  </a:lnTo>
                  <a:cubicBezTo>
                    <a:pt x="1837617" y="337791"/>
                    <a:pt x="1770768" y="385161"/>
                    <a:pt x="1692856" y="385161"/>
                  </a:cubicBezTo>
                  <a:cubicBezTo>
                    <a:pt x="1614944" y="385161"/>
                    <a:pt x="1548096" y="337791"/>
                    <a:pt x="1519541" y="270281"/>
                  </a:cubicBezTo>
                  <a:lnTo>
                    <a:pt x="1509580" y="220940"/>
                  </a:lnTo>
                  <a:lnTo>
                    <a:pt x="1499942" y="220940"/>
                  </a:lnTo>
                  <a:lnTo>
                    <a:pt x="1489981" y="270281"/>
                  </a:lnTo>
                  <a:cubicBezTo>
                    <a:pt x="1461426" y="337791"/>
                    <a:pt x="1394578" y="385161"/>
                    <a:pt x="1316666" y="385161"/>
                  </a:cubicBezTo>
                  <a:cubicBezTo>
                    <a:pt x="1238754" y="385161"/>
                    <a:pt x="1171906" y="337791"/>
                    <a:pt x="1143352" y="270281"/>
                  </a:cubicBezTo>
                  <a:lnTo>
                    <a:pt x="1133390" y="220940"/>
                  </a:lnTo>
                  <a:lnTo>
                    <a:pt x="1123751" y="220940"/>
                  </a:lnTo>
                  <a:lnTo>
                    <a:pt x="1113790" y="270281"/>
                  </a:lnTo>
                  <a:cubicBezTo>
                    <a:pt x="1085236" y="337791"/>
                    <a:pt x="1018388" y="385161"/>
                    <a:pt x="940475" y="385161"/>
                  </a:cubicBezTo>
                  <a:cubicBezTo>
                    <a:pt x="862563" y="385161"/>
                    <a:pt x="795715" y="337791"/>
                    <a:pt x="767161" y="270281"/>
                  </a:cubicBezTo>
                  <a:lnTo>
                    <a:pt x="757200" y="220940"/>
                  </a:lnTo>
                  <a:lnTo>
                    <a:pt x="745752" y="220940"/>
                  </a:lnTo>
                  <a:lnTo>
                    <a:pt x="737601" y="261312"/>
                  </a:lnTo>
                  <a:cubicBezTo>
                    <a:pt x="709047" y="328822"/>
                    <a:pt x="642199" y="376192"/>
                    <a:pt x="564287" y="376192"/>
                  </a:cubicBezTo>
                  <a:cubicBezTo>
                    <a:pt x="486375" y="376192"/>
                    <a:pt x="419527" y="328822"/>
                    <a:pt x="390972" y="261312"/>
                  </a:cubicBezTo>
                  <a:lnTo>
                    <a:pt x="382822" y="220940"/>
                  </a:lnTo>
                  <a:lnTo>
                    <a:pt x="371372" y="220940"/>
                  </a:lnTo>
                  <a:lnTo>
                    <a:pt x="361411" y="270281"/>
                  </a:lnTo>
                  <a:cubicBezTo>
                    <a:pt x="332856" y="337791"/>
                    <a:pt x="266008" y="385161"/>
                    <a:pt x="188096" y="385161"/>
                  </a:cubicBezTo>
                  <a:cubicBezTo>
                    <a:pt x="84213" y="385161"/>
                    <a:pt x="0" y="300948"/>
                    <a:pt x="0" y="197065"/>
                  </a:cubicBezTo>
                  <a:lnTo>
                    <a:pt x="5923" y="167727"/>
                  </a:lnTo>
                  <a:lnTo>
                    <a:pt x="1" y="138395"/>
                  </a:lnTo>
                  <a:lnTo>
                    <a:pt x="1" y="82546"/>
                  </a:lnTo>
                  <a:cubicBezTo>
                    <a:pt x="1" y="36958"/>
                    <a:pt x="36958" y="1"/>
                    <a:pt x="82546" y="1"/>
                  </a:cubicBezTo>
                  <a:lnTo>
                    <a:pt x="564277" y="1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035093" y="2953879"/>
            <a:ext cx="1911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CookieRun Bold" panose="020B0600000101010101" pitchFamily="50" charset="-127"/>
                <a:ea typeface="CookieRun Bold" panose="020B0600000101010101" pitchFamily="50" charset="-127"/>
              </a:rPr>
              <a:t>감사합니다</a:t>
            </a:r>
            <a:r>
              <a:rPr lang="en-US" altLang="ko-KR" sz="2800" dirty="0">
                <a:latin typeface="CookieRun Bold" panose="020B0600000101010101" pitchFamily="50" charset="-127"/>
                <a:ea typeface="CookieRun Bold" panose="020B0600000101010101" pitchFamily="50" charset="-127"/>
              </a:rPr>
              <a:t>.</a:t>
            </a:r>
            <a:endParaRPr lang="ko-KR" altLang="en-US" sz="2800" dirty="0">
              <a:latin typeface="CookieRun Bold" panose="020B0600000101010101" pitchFamily="50" charset="-127"/>
              <a:ea typeface="CookieRun Bold" panose="020B0600000101010101" pitchFamily="50" charset="-127"/>
            </a:endParaRPr>
          </a:p>
        </p:txBody>
      </p:sp>
      <p:grpSp>
        <p:nvGrpSpPr>
          <p:cNvPr id="113" name="그룹 112"/>
          <p:cNvGrpSpPr/>
          <p:nvPr/>
        </p:nvGrpSpPr>
        <p:grpSpPr>
          <a:xfrm>
            <a:off x="9214459" y="5331330"/>
            <a:ext cx="602260" cy="585162"/>
            <a:chOff x="9654923" y="2098264"/>
            <a:chExt cx="1691073" cy="1643063"/>
          </a:xfrm>
        </p:grpSpPr>
        <p:sp>
          <p:nvSpPr>
            <p:cNvPr id="114" name="자유형 113"/>
            <p:cNvSpPr/>
            <p:nvPr/>
          </p:nvSpPr>
          <p:spPr>
            <a:xfrm>
              <a:off x="9898196" y="2098264"/>
              <a:ext cx="1447800" cy="1643063"/>
            </a:xfrm>
            <a:custGeom>
              <a:avLst/>
              <a:gdLst>
                <a:gd name="connsiteX0" fmla="*/ 723515 w 1447800"/>
                <a:gd name="connsiteY0" fmla="*/ 0 h 1643063"/>
                <a:gd name="connsiteX1" fmla="*/ 723598 w 1447800"/>
                <a:gd name="connsiteY1" fmla="*/ 4780 h 1643063"/>
                <a:gd name="connsiteX2" fmla="*/ 723900 w 1447800"/>
                <a:gd name="connsiteY2" fmla="*/ 4763 h 1643063"/>
                <a:gd name="connsiteX3" fmla="*/ 1447800 w 1447800"/>
                <a:gd name="connsiteY3" fmla="*/ 823913 h 1643063"/>
                <a:gd name="connsiteX4" fmla="*/ 797915 w 1447800"/>
                <a:gd name="connsiteY4" fmla="*/ 1638834 h 1643063"/>
                <a:gd name="connsiteX5" fmla="*/ 752062 w 1447800"/>
                <a:gd name="connsiteY5" fmla="*/ 1641454 h 1643063"/>
                <a:gd name="connsiteX6" fmla="*/ 752090 w 1447800"/>
                <a:gd name="connsiteY6" fmla="*/ 1643063 h 1643063"/>
                <a:gd name="connsiteX7" fmla="*/ 730306 w 1447800"/>
                <a:gd name="connsiteY7" fmla="*/ 1642697 h 1643063"/>
                <a:gd name="connsiteX8" fmla="*/ 723900 w 1447800"/>
                <a:gd name="connsiteY8" fmla="*/ 1643063 h 1643063"/>
                <a:gd name="connsiteX9" fmla="*/ 712159 w 1447800"/>
                <a:gd name="connsiteY9" fmla="*/ 1642392 h 1643063"/>
                <a:gd name="connsiteX10" fmla="*/ 471102 w 1447800"/>
                <a:gd name="connsiteY10" fmla="*/ 1638342 h 1643063"/>
                <a:gd name="connsiteX11" fmla="*/ 471246 w 1447800"/>
                <a:gd name="connsiteY11" fmla="*/ 1588919 h 1643063"/>
                <a:gd name="connsiteX12" fmla="*/ 442125 w 1447800"/>
                <a:gd name="connsiteY12" fmla="*/ 1578690 h 1643063"/>
                <a:gd name="connsiteX13" fmla="*/ 0 w 1447800"/>
                <a:gd name="connsiteY13" fmla="*/ 823913 h 1643063"/>
                <a:gd name="connsiteX14" fmla="*/ 442125 w 1447800"/>
                <a:gd name="connsiteY14" fmla="*/ 69136 h 1643063"/>
                <a:gd name="connsiteX15" fmla="*/ 475712 w 1447800"/>
                <a:gd name="connsiteY15" fmla="*/ 57338 h 1643063"/>
                <a:gd name="connsiteX16" fmla="*/ 475865 w 1447800"/>
                <a:gd name="connsiteY16" fmla="*/ 4722 h 1643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47800" h="1643063">
                  <a:moveTo>
                    <a:pt x="723515" y="0"/>
                  </a:moveTo>
                  <a:lnTo>
                    <a:pt x="723598" y="4780"/>
                  </a:lnTo>
                  <a:lnTo>
                    <a:pt x="723900" y="4763"/>
                  </a:lnTo>
                  <a:cubicBezTo>
                    <a:pt x="1123699" y="4763"/>
                    <a:pt x="1447800" y="371509"/>
                    <a:pt x="1447800" y="823913"/>
                  </a:cubicBezTo>
                  <a:cubicBezTo>
                    <a:pt x="1447800" y="1248042"/>
                    <a:pt x="1162946" y="1596885"/>
                    <a:pt x="797915" y="1638834"/>
                  </a:cubicBezTo>
                  <a:lnTo>
                    <a:pt x="752062" y="1641454"/>
                  </a:lnTo>
                  <a:lnTo>
                    <a:pt x="752090" y="1643063"/>
                  </a:lnTo>
                  <a:lnTo>
                    <a:pt x="730306" y="1642697"/>
                  </a:lnTo>
                  <a:lnTo>
                    <a:pt x="723900" y="1643063"/>
                  </a:lnTo>
                  <a:lnTo>
                    <a:pt x="712159" y="1642392"/>
                  </a:lnTo>
                  <a:lnTo>
                    <a:pt x="471102" y="1638342"/>
                  </a:lnTo>
                  <a:lnTo>
                    <a:pt x="471246" y="1588919"/>
                  </a:lnTo>
                  <a:lnTo>
                    <a:pt x="442125" y="1578690"/>
                  </a:lnTo>
                  <a:cubicBezTo>
                    <a:pt x="182307" y="1454337"/>
                    <a:pt x="0" y="1163216"/>
                    <a:pt x="0" y="823913"/>
                  </a:cubicBezTo>
                  <a:cubicBezTo>
                    <a:pt x="0" y="484610"/>
                    <a:pt x="182307" y="193490"/>
                    <a:pt x="442125" y="69136"/>
                  </a:cubicBezTo>
                  <a:lnTo>
                    <a:pt x="475712" y="57338"/>
                  </a:lnTo>
                  <a:lnTo>
                    <a:pt x="475865" y="4722"/>
                  </a:lnTo>
                  <a:close/>
                </a:path>
              </a:pathLst>
            </a:cu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/>
            <p:cNvSpPr/>
            <p:nvPr/>
          </p:nvSpPr>
          <p:spPr>
            <a:xfrm>
              <a:off x="9654923" y="2103027"/>
              <a:ext cx="1447800" cy="1638300"/>
            </a:xfrm>
            <a:prstGeom prst="ellipse">
              <a:avLst/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/>
            <p:cNvSpPr/>
            <p:nvPr/>
          </p:nvSpPr>
          <p:spPr>
            <a:xfrm>
              <a:off x="9795416" y="2262006"/>
              <a:ext cx="1166813" cy="1320341"/>
            </a:xfrm>
            <a:prstGeom prst="ellipse">
              <a:avLst/>
            </a:pr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포인트가 5개인 별 116"/>
            <p:cNvSpPr/>
            <p:nvPr/>
          </p:nvSpPr>
          <p:spPr>
            <a:xfrm>
              <a:off x="10008566" y="2525384"/>
              <a:ext cx="682607" cy="771525"/>
            </a:xfrm>
            <a:prstGeom prst="star5">
              <a:avLst>
                <a:gd name="adj" fmla="val 25798"/>
                <a:gd name="hf" fmla="val 105146"/>
                <a:gd name="vf" fmla="val 110557"/>
              </a:avLst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8" name="그룹 117"/>
          <p:cNvGrpSpPr/>
          <p:nvPr/>
        </p:nvGrpSpPr>
        <p:grpSpPr>
          <a:xfrm>
            <a:off x="10014657" y="5323953"/>
            <a:ext cx="602260" cy="585162"/>
            <a:chOff x="9654923" y="2098264"/>
            <a:chExt cx="1691073" cy="1643063"/>
          </a:xfrm>
        </p:grpSpPr>
        <p:sp>
          <p:nvSpPr>
            <p:cNvPr id="119" name="자유형 118"/>
            <p:cNvSpPr/>
            <p:nvPr/>
          </p:nvSpPr>
          <p:spPr>
            <a:xfrm>
              <a:off x="9898196" y="2098264"/>
              <a:ext cx="1447800" cy="1643063"/>
            </a:xfrm>
            <a:custGeom>
              <a:avLst/>
              <a:gdLst>
                <a:gd name="connsiteX0" fmla="*/ 723515 w 1447800"/>
                <a:gd name="connsiteY0" fmla="*/ 0 h 1643063"/>
                <a:gd name="connsiteX1" fmla="*/ 723598 w 1447800"/>
                <a:gd name="connsiteY1" fmla="*/ 4780 h 1643063"/>
                <a:gd name="connsiteX2" fmla="*/ 723900 w 1447800"/>
                <a:gd name="connsiteY2" fmla="*/ 4763 h 1643063"/>
                <a:gd name="connsiteX3" fmla="*/ 1447800 w 1447800"/>
                <a:gd name="connsiteY3" fmla="*/ 823913 h 1643063"/>
                <a:gd name="connsiteX4" fmla="*/ 797915 w 1447800"/>
                <a:gd name="connsiteY4" fmla="*/ 1638834 h 1643063"/>
                <a:gd name="connsiteX5" fmla="*/ 752062 w 1447800"/>
                <a:gd name="connsiteY5" fmla="*/ 1641454 h 1643063"/>
                <a:gd name="connsiteX6" fmla="*/ 752090 w 1447800"/>
                <a:gd name="connsiteY6" fmla="*/ 1643063 h 1643063"/>
                <a:gd name="connsiteX7" fmla="*/ 730306 w 1447800"/>
                <a:gd name="connsiteY7" fmla="*/ 1642697 h 1643063"/>
                <a:gd name="connsiteX8" fmla="*/ 723900 w 1447800"/>
                <a:gd name="connsiteY8" fmla="*/ 1643063 h 1643063"/>
                <a:gd name="connsiteX9" fmla="*/ 712159 w 1447800"/>
                <a:gd name="connsiteY9" fmla="*/ 1642392 h 1643063"/>
                <a:gd name="connsiteX10" fmla="*/ 471102 w 1447800"/>
                <a:gd name="connsiteY10" fmla="*/ 1638342 h 1643063"/>
                <a:gd name="connsiteX11" fmla="*/ 471246 w 1447800"/>
                <a:gd name="connsiteY11" fmla="*/ 1588919 h 1643063"/>
                <a:gd name="connsiteX12" fmla="*/ 442125 w 1447800"/>
                <a:gd name="connsiteY12" fmla="*/ 1578690 h 1643063"/>
                <a:gd name="connsiteX13" fmla="*/ 0 w 1447800"/>
                <a:gd name="connsiteY13" fmla="*/ 823913 h 1643063"/>
                <a:gd name="connsiteX14" fmla="*/ 442125 w 1447800"/>
                <a:gd name="connsiteY14" fmla="*/ 69136 h 1643063"/>
                <a:gd name="connsiteX15" fmla="*/ 475712 w 1447800"/>
                <a:gd name="connsiteY15" fmla="*/ 57338 h 1643063"/>
                <a:gd name="connsiteX16" fmla="*/ 475865 w 1447800"/>
                <a:gd name="connsiteY16" fmla="*/ 4722 h 1643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47800" h="1643063">
                  <a:moveTo>
                    <a:pt x="723515" y="0"/>
                  </a:moveTo>
                  <a:lnTo>
                    <a:pt x="723598" y="4780"/>
                  </a:lnTo>
                  <a:lnTo>
                    <a:pt x="723900" y="4763"/>
                  </a:lnTo>
                  <a:cubicBezTo>
                    <a:pt x="1123699" y="4763"/>
                    <a:pt x="1447800" y="371509"/>
                    <a:pt x="1447800" y="823913"/>
                  </a:cubicBezTo>
                  <a:cubicBezTo>
                    <a:pt x="1447800" y="1248042"/>
                    <a:pt x="1162946" y="1596885"/>
                    <a:pt x="797915" y="1638834"/>
                  </a:cubicBezTo>
                  <a:lnTo>
                    <a:pt x="752062" y="1641454"/>
                  </a:lnTo>
                  <a:lnTo>
                    <a:pt x="752090" y="1643063"/>
                  </a:lnTo>
                  <a:lnTo>
                    <a:pt x="730306" y="1642697"/>
                  </a:lnTo>
                  <a:lnTo>
                    <a:pt x="723900" y="1643063"/>
                  </a:lnTo>
                  <a:lnTo>
                    <a:pt x="712159" y="1642392"/>
                  </a:lnTo>
                  <a:lnTo>
                    <a:pt x="471102" y="1638342"/>
                  </a:lnTo>
                  <a:lnTo>
                    <a:pt x="471246" y="1588919"/>
                  </a:lnTo>
                  <a:lnTo>
                    <a:pt x="442125" y="1578690"/>
                  </a:lnTo>
                  <a:cubicBezTo>
                    <a:pt x="182307" y="1454337"/>
                    <a:pt x="0" y="1163216"/>
                    <a:pt x="0" y="823913"/>
                  </a:cubicBezTo>
                  <a:cubicBezTo>
                    <a:pt x="0" y="484610"/>
                    <a:pt x="182307" y="193490"/>
                    <a:pt x="442125" y="69136"/>
                  </a:cubicBezTo>
                  <a:lnTo>
                    <a:pt x="475712" y="57338"/>
                  </a:lnTo>
                  <a:lnTo>
                    <a:pt x="475865" y="4722"/>
                  </a:lnTo>
                  <a:close/>
                </a:path>
              </a:pathLst>
            </a:cu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/>
            <p:cNvSpPr/>
            <p:nvPr/>
          </p:nvSpPr>
          <p:spPr>
            <a:xfrm>
              <a:off x="9654923" y="2103027"/>
              <a:ext cx="1447800" cy="1638300"/>
            </a:xfrm>
            <a:prstGeom prst="ellipse">
              <a:avLst/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/>
            <p:cNvSpPr/>
            <p:nvPr/>
          </p:nvSpPr>
          <p:spPr>
            <a:xfrm>
              <a:off x="9795416" y="2262006"/>
              <a:ext cx="1166813" cy="1320341"/>
            </a:xfrm>
            <a:prstGeom prst="ellipse">
              <a:avLst/>
            </a:pr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포인트가 5개인 별 121"/>
            <p:cNvSpPr/>
            <p:nvPr/>
          </p:nvSpPr>
          <p:spPr>
            <a:xfrm>
              <a:off x="10008566" y="2525384"/>
              <a:ext cx="682607" cy="771525"/>
            </a:xfrm>
            <a:prstGeom prst="star5">
              <a:avLst>
                <a:gd name="adj" fmla="val 25798"/>
                <a:gd name="hf" fmla="val 105146"/>
                <a:gd name="vf" fmla="val 110557"/>
              </a:avLst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3" name="그룹 122"/>
          <p:cNvGrpSpPr/>
          <p:nvPr/>
        </p:nvGrpSpPr>
        <p:grpSpPr>
          <a:xfrm>
            <a:off x="10841591" y="5330725"/>
            <a:ext cx="602260" cy="585162"/>
            <a:chOff x="9654923" y="2098264"/>
            <a:chExt cx="1691073" cy="1643063"/>
          </a:xfrm>
        </p:grpSpPr>
        <p:sp>
          <p:nvSpPr>
            <p:cNvPr id="124" name="자유형 123"/>
            <p:cNvSpPr/>
            <p:nvPr/>
          </p:nvSpPr>
          <p:spPr>
            <a:xfrm>
              <a:off x="9898196" y="2098264"/>
              <a:ext cx="1447800" cy="1643063"/>
            </a:xfrm>
            <a:custGeom>
              <a:avLst/>
              <a:gdLst>
                <a:gd name="connsiteX0" fmla="*/ 723515 w 1447800"/>
                <a:gd name="connsiteY0" fmla="*/ 0 h 1643063"/>
                <a:gd name="connsiteX1" fmla="*/ 723598 w 1447800"/>
                <a:gd name="connsiteY1" fmla="*/ 4780 h 1643063"/>
                <a:gd name="connsiteX2" fmla="*/ 723900 w 1447800"/>
                <a:gd name="connsiteY2" fmla="*/ 4763 h 1643063"/>
                <a:gd name="connsiteX3" fmla="*/ 1447800 w 1447800"/>
                <a:gd name="connsiteY3" fmla="*/ 823913 h 1643063"/>
                <a:gd name="connsiteX4" fmla="*/ 797915 w 1447800"/>
                <a:gd name="connsiteY4" fmla="*/ 1638834 h 1643063"/>
                <a:gd name="connsiteX5" fmla="*/ 752062 w 1447800"/>
                <a:gd name="connsiteY5" fmla="*/ 1641454 h 1643063"/>
                <a:gd name="connsiteX6" fmla="*/ 752090 w 1447800"/>
                <a:gd name="connsiteY6" fmla="*/ 1643063 h 1643063"/>
                <a:gd name="connsiteX7" fmla="*/ 730306 w 1447800"/>
                <a:gd name="connsiteY7" fmla="*/ 1642697 h 1643063"/>
                <a:gd name="connsiteX8" fmla="*/ 723900 w 1447800"/>
                <a:gd name="connsiteY8" fmla="*/ 1643063 h 1643063"/>
                <a:gd name="connsiteX9" fmla="*/ 712159 w 1447800"/>
                <a:gd name="connsiteY9" fmla="*/ 1642392 h 1643063"/>
                <a:gd name="connsiteX10" fmla="*/ 471102 w 1447800"/>
                <a:gd name="connsiteY10" fmla="*/ 1638342 h 1643063"/>
                <a:gd name="connsiteX11" fmla="*/ 471246 w 1447800"/>
                <a:gd name="connsiteY11" fmla="*/ 1588919 h 1643063"/>
                <a:gd name="connsiteX12" fmla="*/ 442125 w 1447800"/>
                <a:gd name="connsiteY12" fmla="*/ 1578690 h 1643063"/>
                <a:gd name="connsiteX13" fmla="*/ 0 w 1447800"/>
                <a:gd name="connsiteY13" fmla="*/ 823913 h 1643063"/>
                <a:gd name="connsiteX14" fmla="*/ 442125 w 1447800"/>
                <a:gd name="connsiteY14" fmla="*/ 69136 h 1643063"/>
                <a:gd name="connsiteX15" fmla="*/ 475712 w 1447800"/>
                <a:gd name="connsiteY15" fmla="*/ 57338 h 1643063"/>
                <a:gd name="connsiteX16" fmla="*/ 475865 w 1447800"/>
                <a:gd name="connsiteY16" fmla="*/ 4722 h 1643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47800" h="1643063">
                  <a:moveTo>
                    <a:pt x="723515" y="0"/>
                  </a:moveTo>
                  <a:lnTo>
                    <a:pt x="723598" y="4780"/>
                  </a:lnTo>
                  <a:lnTo>
                    <a:pt x="723900" y="4763"/>
                  </a:lnTo>
                  <a:cubicBezTo>
                    <a:pt x="1123699" y="4763"/>
                    <a:pt x="1447800" y="371509"/>
                    <a:pt x="1447800" y="823913"/>
                  </a:cubicBezTo>
                  <a:cubicBezTo>
                    <a:pt x="1447800" y="1248042"/>
                    <a:pt x="1162946" y="1596885"/>
                    <a:pt x="797915" y="1638834"/>
                  </a:cubicBezTo>
                  <a:lnTo>
                    <a:pt x="752062" y="1641454"/>
                  </a:lnTo>
                  <a:lnTo>
                    <a:pt x="752090" y="1643063"/>
                  </a:lnTo>
                  <a:lnTo>
                    <a:pt x="730306" y="1642697"/>
                  </a:lnTo>
                  <a:lnTo>
                    <a:pt x="723900" y="1643063"/>
                  </a:lnTo>
                  <a:lnTo>
                    <a:pt x="712159" y="1642392"/>
                  </a:lnTo>
                  <a:lnTo>
                    <a:pt x="471102" y="1638342"/>
                  </a:lnTo>
                  <a:lnTo>
                    <a:pt x="471246" y="1588919"/>
                  </a:lnTo>
                  <a:lnTo>
                    <a:pt x="442125" y="1578690"/>
                  </a:lnTo>
                  <a:cubicBezTo>
                    <a:pt x="182307" y="1454337"/>
                    <a:pt x="0" y="1163216"/>
                    <a:pt x="0" y="823913"/>
                  </a:cubicBezTo>
                  <a:cubicBezTo>
                    <a:pt x="0" y="484610"/>
                    <a:pt x="182307" y="193490"/>
                    <a:pt x="442125" y="69136"/>
                  </a:cubicBezTo>
                  <a:lnTo>
                    <a:pt x="475712" y="57338"/>
                  </a:lnTo>
                  <a:lnTo>
                    <a:pt x="475865" y="4722"/>
                  </a:lnTo>
                  <a:close/>
                </a:path>
              </a:pathLst>
            </a:cu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/>
            <p:cNvSpPr/>
            <p:nvPr/>
          </p:nvSpPr>
          <p:spPr>
            <a:xfrm>
              <a:off x="9654923" y="2103027"/>
              <a:ext cx="1447800" cy="1638300"/>
            </a:xfrm>
            <a:prstGeom prst="ellipse">
              <a:avLst/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/>
            <p:cNvSpPr/>
            <p:nvPr/>
          </p:nvSpPr>
          <p:spPr>
            <a:xfrm>
              <a:off x="9795416" y="2262006"/>
              <a:ext cx="1166813" cy="1320341"/>
            </a:xfrm>
            <a:prstGeom prst="ellipse">
              <a:avLst/>
            </a:pr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포인트가 5개인 별 154"/>
            <p:cNvSpPr/>
            <p:nvPr/>
          </p:nvSpPr>
          <p:spPr>
            <a:xfrm>
              <a:off x="10008566" y="2525384"/>
              <a:ext cx="682607" cy="771525"/>
            </a:xfrm>
            <a:prstGeom prst="star5">
              <a:avLst>
                <a:gd name="adj" fmla="val 25798"/>
                <a:gd name="hf" fmla="val 105146"/>
                <a:gd name="vf" fmla="val 110557"/>
              </a:avLst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" name="그림 3" descr="동물 피규어, 클립아트, 만화 영화, 장난감이(가) 표시된 사진&#10;&#10;자동 생성된 설명">
            <a:extLst>
              <a:ext uri="{FF2B5EF4-FFF2-40B4-BE49-F238E27FC236}">
                <a16:creationId xmlns:a16="http://schemas.microsoft.com/office/drawing/2014/main" id="{B0D839CB-1619-A8B5-9F25-DD738FFD21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824" y="3907570"/>
            <a:ext cx="2550847" cy="215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363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2659</TotalTime>
  <Words>112</Words>
  <Application>Microsoft Office PowerPoint</Application>
  <PresentationFormat>와이드스크린</PresentationFormat>
  <Paragraphs>41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Arial</vt:lpstr>
      <vt:lpstr>CookieRun Bold</vt:lpstr>
      <vt:lpstr>맑은 고딕</vt:lpstr>
      <vt:lpstr>나눔스퀘어 Bold</vt:lpstr>
      <vt:lpstr>CookieRun Black</vt:lpstr>
      <vt:lpstr>CookieRun Regular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미쓰노</dc:creator>
  <cp:lastModifiedBy>8937</cp:lastModifiedBy>
  <cp:revision>64</cp:revision>
  <dcterms:created xsi:type="dcterms:W3CDTF">2020-04-09T16:09:54Z</dcterms:created>
  <dcterms:modified xsi:type="dcterms:W3CDTF">2023-06-28T15:13:17Z</dcterms:modified>
</cp:coreProperties>
</file>