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\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docProps\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\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creator>Asterix</dc:creator>
  <lastModifiedBy>Asterix</lastModifiedBy>
  <dcterms:modified xsi:type="dcterms:W3CDTF">2012-11-21T16:37:59Z</dcterms:modified>
  <revision>3</revision>
  <dc:title>PowerPoint Presentation</dc:title>
</coreProperties>
</file>

<file path=ppt\_rels\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4.xml"/>
  <Relationship Id="rId3" Type="http://schemas.openxmlformats.org/officeDocument/2006/relationships/notesMaster" Target="notesMasters/notesMaster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heme" Target="theme/theme1.xml"/>
  <Relationship Id="rId7" Type="http://schemas.openxmlformats.org/officeDocument/2006/relationships/tableStyles" Target="tableStyles.xml"/>
  <Relationship Id="rId8" Type="http://schemas.openxmlformats.org/officeDocument/2006/relationships/slide" Target="slides/slide2.xml"/>
  <Relationship Id="rId9" Type="http://schemas.openxmlformats.org/officeDocument/2006/relationships/slide" Target="slides/slide3.xml"/>
</Relationships>

</file>

<file path=ppt\notesMasters\_rels\notesMaster1.xml.rels><?xml version="1.0" encoding="UTF-8"?>

<Relationships xmlns="http://schemas.openxmlformats.org/package/2006/relationships">
  <Relationship Id="rId1" Type="http://schemas.openxmlformats.org/officeDocument/2006/relationships/theme" Target="../theme/theme2.xml"/>
</Relationships>

</file>

<file path=ppt\notesMasters\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F8BF4-F46E-47D4-8403-C880060200F8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59E77-4725-4CB7-9EC4-5EC2DD795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9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\notesSlides\_rels\notesSlide1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1.xml"/>
</Relationships>

</file>

<file path=ppt\notesSlides\_rels\notesSlide2.xml.rels><?xml version="1.0" encoding="UTF-8" standalone="yes"?>
<Relationships xmlns="http://schemas.openxmlformats.org/package/2006/relationships">
	<Relationship Id="rId2" Type="http://schemas.openxmlformats.org/officeDocument/2006/relationships/slide" Target="../slides/slide2.xml"/>
	<Relationship Id="rId1" Type="http://schemas.openxmlformats.org/officeDocument/2006/relationships/notesMaster" Target="../notesMasters/notesMaster1.xml"/>
</Relationships>

</file>

<file path=ppt\notesSlides\_rels\notesSlide3.xml.rels><?xml version="1.0" encoding="UTF-8" standalone="yes"?>
<Relationships xmlns="http://schemas.openxmlformats.org/package/2006/relationships">
	<Relationship Id="rId2" Type="http://schemas.openxmlformats.org/officeDocument/2006/relationships/slide" Target="../slides/slide3.xml"/>
	<Relationship Id="rId1" Type="http://schemas.openxmlformats.org/officeDocument/2006/relationships/notesMaster" Target="../notesMasters/notesMaster1.xml"/>
</Relationships>

</file>

<file path=ppt\notesSlides\_rels\notesSlide4.xml.rels><?xml version="1.0" encoding="UTF-8" standalone="yes"?>
<Relationships xmlns="http://schemas.openxmlformats.org/package/2006/relationships">
	<Relationship Id="rId2" Type="http://schemas.openxmlformats.org/officeDocument/2006/relationships/slide" Target="../slides/slide4.xml"/>
	<Relationship Id="rId1" Type="http://schemas.openxmlformats.org/officeDocument/2006/relationships/notesMaster" Target="../notesMasters/notesMaster1.xml"/>
</Relationships>

</file>

<file path=ppt\notesSlides\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Hello World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9E77-4725-4CB7-9EC4-5EC2DD7957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87"/>
      </p:ext>
    </p:extLst>
  </p:cSld>
  <p:clrMapOvr>
    <a:masterClrMapping/>
  </p:clrMapOvr>
</p:notes>
</file>

<file path=ppt\notesSlides\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biggest value in the column AVG is 51.8077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9E77-4725-4CB7-9EC4-5EC2DD7957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87"/>
      </p:ext>
    </p:extLst>
  </p:cSld>
  <p:clrMapOvr>
    <a:masterClrMapping/>
  </p:clrMapOvr>
</p:notes>
</file>

<file path=ppt\notesSlides\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biggest value in the column AVG is 40.0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9E77-4725-4CB7-9EC4-5EC2DD7957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87"/>
      </p:ext>
    </p:extLst>
  </p:cSld>
  <p:clrMapOvr>
    <a:masterClrMapping/>
  </p:clrMapOvr>
</p:notes>
</file>

<file path=ppt\notesSlides\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biggest value in the column AVG is 58.2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9E77-4725-4CB7-9EC4-5EC2DD7957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87"/>
      </p:ext>
    </p:extLst>
  </p:cSld>
  <p:clrMapOvr>
    <a:masterClrMapping/>
  </p:clrMapOvr>
</p:notes>
</file>

<file path=ppt\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\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\slideLayouts\_rels\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Masters\_rels\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\slideMasters\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\slides\_rels\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notesSlide" Target="../notesSlides/notesSlide1.xml"/>
</Relationships>

</file>

<file path=ppt\slides\_rels\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notesSlide" Target="../notesSlides/notesSlide2.xml"/>
  <Relationship Id="rId3" Type="http://schemas.microsoft.com/office/2007/relationships/media" Target="../media/IBRB4AG47.wav"/>
  <Relationship Id="rId4" Type="http://schemas.openxmlformats.org/officeDocument/2006/relationships/audio" Target="../media/IBRB4AG47.wav"/>
  <Relationship Id="rId5" Type="http://schemas.openxmlformats.org/officeDocument/2006/relationships/image" Target="../media/play.png"/>
</Relationships>

</file>

<file path=ppt\slides\_rels\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notesSlide" Target="../notesSlides/notesSlide3.xml"/>
  <Relationship Id="rId3" Type="http://schemas.microsoft.com/office/2007/relationships/media" Target="../media/L2K6JYO.wav"/>
  <Relationship Id="rId4" Type="http://schemas.openxmlformats.org/officeDocument/2006/relationships/audio" Target="../media/L2K6JYO.wav"/>
  <Relationship Id="rId5" Type="http://schemas.openxmlformats.org/officeDocument/2006/relationships/image" Target="../media/play.png"/>
</Relationships>

</file>

<file path=ppt\slides\_rels\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notesSlide" Target="../notesSlides/notesSlide4.xml"/>
  <Relationship Id="rId3" Type="http://schemas.microsoft.com/office/2007/relationships/media" Target="../media/IS3TUDT.wav"/>
  <Relationship Id="rId4" Type="http://schemas.openxmlformats.org/officeDocument/2006/relationships/audio" Target="../media/IS3TUDT.wav"/>
  <Relationship Id="rId5" Type="http://schemas.openxmlformats.org/officeDocument/2006/relationships/image" Target="../media/play.png"/>
</Relationships>

</file>

<file path=ppt\slides\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527630"/>
      </p:ext>
    </p:extLst>
  </p:cSld>
  <p:clrMapOvr>
    <a:masterClrMapping/>
  </p:clrMapOvr>
</p:sld>
</file>

<file path=ppt\slides\slide2.xml><?xml version="1.0" encoding="utf-8"?>
<p:sld xmlns:r="http://schemas.openxmlformats.org/officeDocument/2006/relationships"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1016000" y="1270000"/>
          <a:ext cx="1270000" cy="12700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Federal-gov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Self-emp-inc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State-gov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Local-gov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Self-emp-not-inc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Private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Craft-repair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40.7937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46.5354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39.8909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41.1119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42.1587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42.3147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Tech-support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38.2576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51.6667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34.5536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43.5000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37.8846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39.7607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Priv-house-serv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32.7972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Machine-op-inspct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39.2857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45.2000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36.9231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41.5455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40.8857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40.7200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Handlers-cleaners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39.2273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50.0000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32.6667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40.2174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33.8667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37.8295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Transport-moving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44.7083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51.8077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39.1951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38.6783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49.7288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44.7690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pic>
        <p:nvPicPr>
          <p:cNvPr id="4" name="IBRB4AG47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0">
        <p:cut/>
      </p:transition>
    </mc:Choice>
    <mc:Fallback>
      <p:transition advClick="0" advTm="10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6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\slides\slide3.xml><?xml version="1.0" encoding="utf-8"?>
<p:sld xmlns:r="http://schemas.openxmlformats.org/officeDocument/2006/relationships"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3556000" y="1270000"/>
          <a:ext cx="1270000" cy="12700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Without-pay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Craft-repair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40.0000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Machine-op-inspct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25.0000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Handlers-cleaners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40.0000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Transport-moving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20.0000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pic>
        <p:nvPicPr>
          <p:cNvPr id="4" name="L2K6JYO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0">
        <p:cut/>
      </p:transition>
    </mc:Choice>
    <mc:Fallback>
      <p:transition advClick="0" advTm="10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6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\slides\slide4.xml><?xml version="1.0" encoding="utf-8"?>
<p:sld xmlns:r="http://schemas.openxmlformats.org/officeDocument/2006/relationships"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1016000" y="1270000"/>
          <a:ext cx="1270000" cy="12700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Federal-gov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Self-emp-inc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State-gov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Local-gov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Self-emp-not-inc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Private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Sales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41.8571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48.5196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38.0000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35.1429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45.4654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39.4187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Protective-serv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49.0741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58.2000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42.5776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44.3783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29.6667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39.6183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Prof-specialty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43.1796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50.7516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40.6650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42.2081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41.7178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42.1952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Adm-clerical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40.1551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38.7500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36.0558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36.6157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30.5918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37.6284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Other-service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36.5000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45.1852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34.7805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36.5026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39.1214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34.0308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Armed-Forces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40.6667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Exec-managerial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42.5028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49.1844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41.9731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43.3349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45.1279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44.8379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Farming-fishing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40.0000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51.3529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37.3333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39.4828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51.4977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43.2578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pic>
        <p:nvPicPr>
          <p:cNvPr id="4" name="IS3TUDT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0">
        <p:cut/>
      </p:transition>
    </mc:Choice>
    <mc:Fallback>
      <p:transition advClick="0" advTm="10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6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\tableStyles.xml><?xml version="1.0" encoding="utf-8"?>
<a:tblStyleLst xmlns:a="http://schemas.openxmlformats.org/drawingml/2006/main" def="{5C22544A-7EE6-4342-B048-85BDC9FD1C3A}"/>
</file>

<file path=ppt\theme\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\theme\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\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