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\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\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Asterix</dc:creator>
  <lastModifiedBy>Asterix</lastModifiedBy>
  <dcterms:modified xsi:type="dcterms:W3CDTF">2012-11-21T16:37:59Z</dcterms:modified>
  <revision>3</revision>
  <dc:title>PowerPoint Presentation</dc:title>
</coreProperties>
</file>

<file path=ppt\_rels\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8" Type="http://schemas.openxmlformats.org/officeDocument/2006/relationships/slide" Target="slides/slide2.xml"/>
</Relationships>

</file>

<file path=ppt\notesMasters\_rels\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\notesMasters\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\notesSlides\_rels\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\notesSlides\_rels\notesSlide2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2.xml"/>
	<Relationship Id="rId1" Type="http://schemas.openxmlformats.org/officeDocument/2006/relationships/notesMaster" Target="../notesMasters/notesMaster1.xml"/>
</Relationships>

</file>

<file path=ppt\notesSlides\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Masters\_rels\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1.xml"/>
</Relationships>

</file>

<file path=ppt\slides\_rels\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2.xml"/>
  <Relationship Id="rId3" Type="http://schemas.microsoft.com/office/2007/relationships/media" Target="../media/O70SXSWC9.wav"/>
  <Relationship Id="rId4" Type="http://schemas.openxmlformats.org/officeDocument/2006/relationships/audio" Target="../media/O70SXSWC9.wav"/>
  <Relationship Id="rId5" Type="http://schemas.openxmlformats.org/officeDocument/2006/relationships/image" Target="../media/play.png"/>
</Relationships>
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\slides\slide2.xml><?xml version="1.0" encoding="utf-8"?>
<p:sld xmlns:r="http://schemas.openxmlformats.org/officeDocument/2006/relationships" xmlns:p="http://schemas.openxmlformats.org/presentationml/2006/main" xmlns:a="http://schemas.openxmlformats.org/drawingml/2006/main" xmlns:xsi="http://www.w3.org/2001/XMLSchema-instan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Craft-repair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40.5085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46.8061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39.8868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41.0511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42.4656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42.4332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Tech-support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39.0196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32.4688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45.1304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41.6500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41.1787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Priv-house-serv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39.8750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Machine-op-inspct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39.1667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47.7500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42.4444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41.4321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Handlers-cleaners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39.0556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34.2500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41.1628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32.9231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38.0518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Transport-moving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46.4286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52.7917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38.8158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39.0211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50.5526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45.1463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" name="O70SXSWC9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0">
        <p:cut/>
      </p:transition>
    </mc:Choice>
    <mc:Fallback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theme\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