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8BF4-F46E-47D4-8403-C880060200F8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9E77-4725-4CB7-9EC4-5EC2DD795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52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Asterix</dc:creator>
  <cp:lastModifiedBy>Asterix</cp:lastModifiedBy>
  <cp:revision>1</cp:revision>
  <dcterms:created xsi:type="dcterms:W3CDTF">2006-08-16T00:00:00Z</dcterms:created>
  <dcterms:modified xsi:type="dcterms:W3CDTF">2012-11-20T20:32:35Z</dcterms:modified>
</cp:coreProperties>
</file>