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slide" Target="slides/slide1.xml"/>
  <Relationship Id="rId3" Type="http://schemas.openxmlformats.org/officeDocument/2006/relationships/notesMaster" Target="notesMasters/notesMaster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heme" Target="theme/theme1.xml"/>
  <Relationship Id="rId7" Type="http://schemas.openxmlformats.org/officeDocument/2006/relationships/tableStyles" Target="tableStyles.xml"/>
  <Relationship Id="rId8" Type="http://schemas.openxmlformats.org/officeDocument/2006/relationships/slide" Target="slides/slide2.xml"/>
</Relationships>

</file>

<file path=ppt/notesMasters/_rels/notesMaster1.xml.rels><?xml version="1.0" encoding="UTF-8"?>

<Relationships xmlns="http://schemas.openxmlformats.org/package/2006/relationships">
  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F8BF4-F46E-47D4-8403-C880060200F8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59E77-4725-4CB7-9EC4-5EC2DD795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9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
<Relationships xmlns="http://schemas.openxmlformats.org/package/2006/relationships">
  <Relationship Id="rId1" Type="http://schemas.openxmlformats.org/officeDocument/2006/relationships/notesMaster" Target="../notesMasters/notesMaster1.xml"/>
  <Relationship Id="rId2" Type="http://schemas.openxmlformats.org/officeDocument/2006/relationships/slide" Target="../slides/slide1.xml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Hello World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9E77-4725-4CB7-9EC4-5EC2DD7957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87"/>
      </p:ext>
    </p:extLst>
  </p:cSld>
  <p:clrMapOvr>
    <a:masterClrMapping/>
  </p:clrMapOvr>
</p:notes>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notesSlide" Target="../notesSlides/notesSlide1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527630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1" id="2"/>
          <p:cNvGraphicFramePr>
            <a:graphicFrameLocks noGrp="true"/>
          </p:cNvGraphicFramePr>
          <p:nvPr/>
        </p:nvGraphicFramePr>
        <p:xfrm>
          <a:off x="1016000" y="1270000"/>
          <a:ext cx="1270000" cy="1270000"/>
        </p:xfrm>
        <a:graphic>
          <a:graphicData uri="http://schemas.openxmlformats.org/drawingml/2006/table">
            <a:tbl>
              <a:tblPr/>
              <a:tblGrid/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creator>Asterix</dc:creator>
  <lastModifiedBy>Asterix</lastModifiedBy>
  <dcterms:modified xsi:type="dcterms:W3CDTF">2012-11-20T20:32:35Z</dcterms:modified>
  <revision>1</revision>
  <dc:title>PowerPoint Presentation</dc:title>
</coreProperties>
</file>