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07E9-3361-4FBF-9046-CDF66E12288D}" type="datetimeFigureOut">
              <a:rPr lang="el-GR" smtClean="0"/>
              <a:t>27/11/2018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AC1C-B988-44C4-9B01-87E2A34997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797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07E9-3361-4FBF-9046-CDF66E12288D}" type="datetimeFigureOut">
              <a:rPr lang="el-GR" smtClean="0"/>
              <a:t>27/11/2018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AC1C-B988-44C4-9B01-87E2A34997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252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07E9-3361-4FBF-9046-CDF66E12288D}" type="datetimeFigureOut">
              <a:rPr lang="el-GR" smtClean="0"/>
              <a:t>27/11/2018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AC1C-B988-44C4-9B01-87E2A34997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221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07E9-3361-4FBF-9046-CDF66E12288D}" type="datetimeFigureOut">
              <a:rPr lang="el-GR" smtClean="0"/>
              <a:t>27/11/2018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AC1C-B988-44C4-9B01-87E2A34997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462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07E9-3361-4FBF-9046-CDF66E12288D}" type="datetimeFigureOut">
              <a:rPr lang="el-GR" smtClean="0"/>
              <a:t>27/11/2018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AC1C-B988-44C4-9B01-87E2A34997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449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07E9-3361-4FBF-9046-CDF66E12288D}" type="datetimeFigureOut">
              <a:rPr lang="el-GR" smtClean="0"/>
              <a:t>27/11/2018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AC1C-B988-44C4-9B01-87E2A34997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074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07E9-3361-4FBF-9046-CDF66E12288D}" type="datetimeFigureOut">
              <a:rPr lang="el-GR" smtClean="0"/>
              <a:t>27/11/2018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AC1C-B988-44C4-9B01-87E2A34997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189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07E9-3361-4FBF-9046-CDF66E12288D}" type="datetimeFigureOut">
              <a:rPr lang="el-GR" smtClean="0"/>
              <a:t>27/11/2018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AC1C-B988-44C4-9B01-87E2A34997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273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07E9-3361-4FBF-9046-CDF66E12288D}" type="datetimeFigureOut">
              <a:rPr lang="el-GR" smtClean="0"/>
              <a:t>27/11/2018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AC1C-B988-44C4-9B01-87E2A34997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518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07E9-3361-4FBF-9046-CDF66E12288D}" type="datetimeFigureOut">
              <a:rPr lang="el-GR" smtClean="0"/>
              <a:t>27/11/2018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AC1C-B988-44C4-9B01-87E2A34997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3246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07E9-3361-4FBF-9046-CDF66E12288D}" type="datetimeFigureOut">
              <a:rPr lang="el-GR" smtClean="0"/>
              <a:t>27/11/2018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AC1C-B988-44C4-9B01-87E2A34997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5660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07E9-3361-4FBF-9046-CDF66E12288D}" type="datetimeFigureOut">
              <a:rPr lang="el-GR" smtClean="0"/>
              <a:t>27/11/2018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AC1C-B988-44C4-9B01-87E2A34997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9619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pvassil\RESEARCH\ON_GOING\BI\CINECUBES\TEXTS\CineCubes_Long\figures\png\someHierarchies-Adul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8951987" cy="361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Users\pvassil\RESEARCH\ON_GOING\BI\CINECUBES\TEXTS\CineCubes_Long\figures\png\nativeCount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97400"/>
            <a:ext cx="6408712" cy="294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00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Users\pvassil\RESEARCH\ON_GOING\BI\CINECUBES\TEXTS\CineCubes_Long\figures\png\Education-Workcla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903288"/>
            <a:ext cx="7431087" cy="504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77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/>
          <p:cNvSpPr/>
          <p:nvPr/>
        </p:nvSpPr>
        <p:spPr>
          <a:xfrm>
            <a:off x="-13651" y="0"/>
            <a:ext cx="3649547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CREATE DIMENSION	</a:t>
            </a:r>
            <a:r>
              <a:rPr lang="en-GB" sz="1100" b="1" dirty="0" err="1" smtClean="0">
                <a:latin typeface="Cambria" pitchFamily="18" charset="0"/>
                <a:ea typeface="Cambria" pitchFamily="18" charset="0"/>
              </a:rPr>
              <a:t>age_dim</a:t>
            </a:r>
            <a:endParaRPr lang="en-GB" sz="1100" b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RELATED SQL_TABLE	age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LIST OF LEVEL { age.level0 AS lvl0 ,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age.level1 AS lvl1 ,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age.level2 AS lvl2 ,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age.level3 AS lvl3 ,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age.level4 AS lvl4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} HIERARCHY lvl0&gt;lvl1&gt;lvl2&gt;lvl3&gt;lvl4;</a:t>
            </a:r>
          </a:p>
          <a:p>
            <a:endParaRPr lang="en-GB" sz="1100" dirty="0" smtClean="0">
              <a:latin typeface="Cambria" pitchFamily="18" charset="0"/>
              <a:ea typeface="Cambria" pitchFamily="18" charset="0"/>
            </a:endParaRPr>
          </a:p>
          <a:p>
            <a:endParaRPr lang="en-GB" sz="11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CREATE DIMENSION	</a:t>
            </a:r>
            <a:r>
              <a:rPr lang="en-GB" sz="1100" b="1" dirty="0" err="1" smtClean="0">
                <a:latin typeface="Cambria" pitchFamily="18" charset="0"/>
                <a:ea typeface="Cambria" pitchFamily="18" charset="0"/>
              </a:rPr>
              <a:t>marital_dim</a:t>
            </a:r>
            <a:endParaRPr lang="en-GB" sz="1100" b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RELATED SQL_TABLE	</a:t>
            </a:r>
            <a:r>
              <a:rPr lang="en-GB" sz="1100" dirty="0" err="1" smtClean="0">
                <a:latin typeface="Cambria" pitchFamily="18" charset="0"/>
                <a:ea typeface="Cambria" pitchFamily="18" charset="0"/>
              </a:rPr>
              <a:t>marital_status</a:t>
            </a:r>
            <a:endParaRPr lang="en-GB" sz="11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LIST OF LEVEL {  marital_status.level0 AS lvl0 ,</a:t>
            </a:r>
          </a:p>
          <a:p>
            <a:r>
              <a:rPr lang="en-GB" sz="1100" dirty="0">
                <a:latin typeface="Cambria" pitchFamily="18" charset="0"/>
                <a:ea typeface="Cambria" pitchFamily="18" charset="0"/>
              </a:rPr>
              <a:t>	</a:t>
            </a:r>
            <a:r>
              <a:rPr lang="en-GB" sz="1100" dirty="0" smtClean="0">
                <a:latin typeface="Cambria" pitchFamily="18" charset="0"/>
                <a:ea typeface="Cambria" pitchFamily="18" charset="0"/>
              </a:rPr>
              <a:t>marital_status.level1 AS lvl1 ,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marital_status.level2 AS lvl2 ,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marital_status.level3 AS lvl3 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}HIERARCHY lvl0&gt;lvl1&gt;lvl2&gt;lvl3;</a:t>
            </a:r>
          </a:p>
          <a:p>
            <a:endParaRPr lang="en-GB" sz="11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CREATE DIMENSION	</a:t>
            </a:r>
            <a:r>
              <a:rPr lang="en-GB" sz="1100" b="1" dirty="0" err="1" smtClean="0">
                <a:latin typeface="Cambria" pitchFamily="18" charset="0"/>
                <a:ea typeface="Cambria" pitchFamily="18" charset="0"/>
              </a:rPr>
              <a:t>native~country_dim</a:t>
            </a:r>
            <a:endParaRPr lang="en-GB" sz="1100" b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RELATED SQL_TABLE	</a:t>
            </a:r>
            <a:r>
              <a:rPr lang="en-GB" sz="1100" dirty="0" err="1" smtClean="0">
                <a:latin typeface="Cambria" pitchFamily="18" charset="0"/>
                <a:ea typeface="Cambria" pitchFamily="18" charset="0"/>
              </a:rPr>
              <a:t>native_country</a:t>
            </a:r>
            <a:endParaRPr lang="en-GB" sz="11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LIST OF LEVEL {  native_country.level0 AS lvl0 ,	</a:t>
            </a:r>
          </a:p>
          <a:p>
            <a:r>
              <a:rPr lang="en-GB" sz="1100" dirty="0">
                <a:latin typeface="Cambria" pitchFamily="18" charset="0"/>
                <a:ea typeface="Cambria" pitchFamily="18" charset="0"/>
              </a:rPr>
              <a:t>	</a:t>
            </a:r>
            <a:r>
              <a:rPr lang="en-GB" sz="1100" dirty="0" smtClean="0">
                <a:latin typeface="Cambria" pitchFamily="18" charset="0"/>
                <a:ea typeface="Cambria" pitchFamily="18" charset="0"/>
              </a:rPr>
              <a:t>native_country.level1 AS lvl1 ,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native_country.level2 AS lvl2 ,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native_country.level3 AS lvl3 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}HIERARCHY lvl0&gt;lvl1&gt;lvl2&gt;lvl3;</a:t>
            </a:r>
          </a:p>
          <a:p>
            <a:endParaRPr lang="en-GB" sz="11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CREATE DIMENSION	</a:t>
            </a:r>
            <a:r>
              <a:rPr lang="en-GB" sz="1100" b="1" dirty="0" err="1" smtClean="0">
                <a:latin typeface="Cambria" pitchFamily="18" charset="0"/>
                <a:ea typeface="Cambria" pitchFamily="18" charset="0"/>
              </a:rPr>
              <a:t>gender_dim</a:t>
            </a:r>
            <a:endParaRPr lang="en-GB" sz="1100" b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RELATED SQL_TABLE	gender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LIST OF LEVEL {  gender.level0 AS lvl0 ,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gender.level1 AS lvl1 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}HIERARCHY lvl0&gt;lvl1;</a:t>
            </a:r>
          </a:p>
          <a:p>
            <a:endParaRPr lang="en-GB" sz="11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CREATE DIMENSION	</a:t>
            </a:r>
            <a:r>
              <a:rPr lang="en-GB" sz="1100" b="1" dirty="0" err="1" smtClean="0">
                <a:latin typeface="Cambria" pitchFamily="18" charset="0"/>
                <a:ea typeface="Cambria" pitchFamily="18" charset="0"/>
              </a:rPr>
              <a:t>race_dim</a:t>
            </a:r>
            <a:endParaRPr lang="en-GB" sz="1100" b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RELATED SQL_TABLE	race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LIST OF LEVEL {  race.level0 AS lvl0 ,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race.level1 AS lvl1, 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race.level2 AS lvl2 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}HIERARCHY lvl0&gt;lvl1&gt;lvl2;</a:t>
            </a:r>
          </a:p>
        </p:txBody>
      </p:sp>
      <p:sp>
        <p:nvSpPr>
          <p:cNvPr id="4" name="Ορθογώνιο 3"/>
          <p:cNvSpPr/>
          <p:nvPr/>
        </p:nvSpPr>
        <p:spPr>
          <a:xfrm>
            <a:off x="4559755" y="18576"/>
            <a:ext cx="4044693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CREATE DIMENSION	</a:t>
            </a:r>
            <a:r>
              <a:rPr lang="en-GB" sz="1100" b="1" dirty="0" err="1" smtClean="0">
                <a:latin typeface="Cambria" pitchFamily="18" charset="0"/>
                <a:ea typeface="Cambria" pitchFamily="18" charset="0"/>
              </a:rPr>
              <a:t>occupation_dim</a:t>
            </a:r>
            <a:endParaRPr lang="en-GB" sz="1100" b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RELATED SQL_TABLE	occupation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LIST OF LEVEL {  occupation.level0 AS lvl0 ,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occupation.level1 AS lvl1, 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occupation.level2 AS lvl2 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}HIERARCHY lvl0&gt;lvl1&gt;lvl2;</a:t>
            </a:r>
          </a:p>
          <a:p>
            <a:endParaRPr lang="en-GB" sz="11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CREATE DIMENSION	</a:t>
            </a:r>
            <a:r>
              <a:rPr lang="en-GB" sz="1100" b="1" dirty="0" err="1" smtClean="0">
                <a:latin typeface="Cambria" pitchFamily="18" charset="0"/>
                <a:ea typeface="Cambria" pitchFamily="18" charset="0"/>
              </a:rPr>
              <a:t>work_dim</a:t>
            </a:r>
            <a:endParaRPr lang="en-GB" sz="1100" b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RELATED SQL_TABLE	</a:t>
            </a:r>
            <a:r>
              <a:rPr lang="en-GB" sz="1100" dirty="0" err="1" smtClean="0">
                <a:latin typeface="Cambria" pitchFamily="18" charset="0"/>
                <a:ea typeface="Cambria" pitchFamily="18" charset="0"/>
              </a:rPr>
              <a:t>work_class</a:t>
            </a:r>
            <a:endParaRPr lang="en-GB" sz="11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LIST OF LEVEL {  work_class.level0 AS lvl0 ,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work_class.level1 AS lvl1, 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work_class.level2 AS lvl2,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work_class.level3 AS lvl3 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}HIERARCHY lvl0&gt;lvl1&gt;lvl2&gt;lvl3;</a:t>
            </a:r>
          </a:p>
          <a:p>
            <a:endParaRPr lang="en-GB" sz="11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CREATE DIMENSION	</a:t>
            </a:r>
            <a:r>
              <a:rPr lang="en-GB" sz="1100" b="1" dirty="0" err="1" smtClean="0">
                <a:latin typeface="Cambria" pitchFamily="18" charset="0"/>
                <a:ea typeface="Cambria" pitchFamily="18" charset="0"/>
              </a:rPr>
              <a:t>education_dim</a:t>
            </a:r>
            <a:endParaRPr lang="en-GB" sz="1100" b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RELATED SQL_TABLE	education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LIST OF LEVEL { </a:t>
            </a:r>
            <a:r>
              <a:rPr lang="en-GB" sz="1100" dirty="0">
                <a:latin typeface="Cambria" pitchFamily="18" charset="0"/>
                <a:ea typeface="Cambria" pitchFamily="18" charset="0"/>
              </a:rPr>
              <a:t>	</a:t>
            </a:r>
            <a:r>
              <a:rPr lang="en-GB" sz="1100" dirty="0" smtClean="0">
                <a:latin typeface="Cambria" pitchFamily="18" charset="0"/>
                <a:ea typeface="Cambria" pitchFamily="18" charset="0"/>
              </a:rPr>
              <a:t>education.level0 AS lvl0 ,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education.level1 AS lvl1, 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education.level2 AS lvl2,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education.level3 AS lvl3, 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education.level4 AS lvl4 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}HIERARCHY lvl0&gt;lvl1&gt;lvl2&gt;lvl3&gt;lvl4;</a:t>
            </a:r>
          </a:p>
          <a:p>
            <a:endParaRPr lang="en-GB" sz="1100" dirty="0" smtClean="0">
              <a:latin typeface="Cambria" pitchFamily="18" charset="0"/>
              <a:ea typeface="Cambria" pitchFamily="18" charset="0"/>
            </a:endParaRPr>
          </a:p>
          <a:p>
            <a:endParaRPr lang="en-GB" sz="11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CREATE </a:t>
            </a:r>
            <a:r>
              <a:rPr lang="en-GB" sz="1100" b="1" dirty="0" smtClean="0">
                <a:latin typeface="Cambria" pitchFamily="18" charset="0"/>
                <a:ea typeface="Cambria" pitchFamily="18" charset="0"/>
              </a:rPr>
              <a:t>CUBE</a:t>
            </a:r>
            <a:r>
              <a:rPr lang="en-GB" sz="11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GB" sz="1100" b="1" dirty="0" err="1" smtClean="0">
                <a:latin typeface="Cambria" pitchFamily="18" charset="0"/>
                <a:ea typeface="Cambria" pitchFamily="18" charset="0"/>
              </a:rPr>
              <a:t>adult_cube</a:t>
            </a:r>
            <a:r>
              <a:rPr lang="en-GB" sz="1100" b="1" dirty="0" smtClean="0">
                <a:latin typeface="Cambria" pitchFamily="18" charset="0"/>
                <a:ea typeface="Cambria" pitchFamily="18" charset="0"/>
              </a:rPr>
              <a:t> 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RELATED SQL_TABLE adult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MEASURES </a:t>
            </a:r>
            <a:r>
              <a:rPr lang="en-GB" sz="1100" dirty="0" err="1" smtClean="0">
                <a:latin typeface="Cambria" pitchFamily="18" charset="0"/>
                <a:ea typeface="Cambria" pitchFamily="18" charset="0"/>
              </a:rPr>
              <a:t>hrs</a:t>
            </a:r>
            <a:r>
              <a:rPr lang="en-GB" sz="1100" dirty="0" smtClean="0">
                <a:latin typeface="Cambria" pitchFamily="18" charset="0"/>
                <a:ea typeface="Cambria" pitchFamily="18" charset="0"/>
              </a:rPr>
              <a:t> AT </a:t>
            </a:r>
            <a:r>
              <a:rPr lang="en-GB" sz="1100" dirty="0" err="1" smtClean="0">
                <a:latin typeface="Cambria" pitchFamily="18" charset="0"/>
                <a:ea typeface="Cambria" pitchFamily="18" charset="0"/>
              </a:rPr>
              <a:t>adult.hours_per_week</a:t>
            </a:r>
            <a:endParaRPr lang="en-GB" sz="11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REFERENCES DIMENSION </a:t>
            </a:r>
          </a:p>
          <a:p>
            <a:r>
              <a:rPr lang="en-GB" sz="1100" dirty="0">
                <a:latin typeface="Cambria" pitchFamily="18" charset="0"/>
                <a:ea typeface="Cambria" pitchFamily="18" charset="0"/>
              </a:rPr>
              <a:t>	</a:t>
            </a:r>
            <a:r>
              <a:rPr lang="en-GB" sz="1100" dirty="0" err="1" smtClean="0">
                <a:latin typeface="Cambria" pitchFamily="18" charset="0"/>
                <a:ea typeface="Cambria" pitchFamily="18" charset="0"/>
              </a:rPr>
              <a:t>age_dim</a:t>
            </a:r>
            <a:r>
              <a:rPr lang="en-GB" sz="1100" dirty="0" smtClean="0">
                <a:latin typeface="Cambria" pitchFamily="18" charset="0"/>
                <a:ea typeface="Cambria" pitchFamily="18" charset="0"/>
              </a:rPr>
              <a:t> AT </a:t>
            </a:r>
            <a:r>
              <a:rPr lang="en-GB" sz="1100" dirty="0" err="1" smtClean="0">
                <a:latin typeface="Cambria" pitchFamily="18" charset="0"/>
                <a:ea typeface="Cambria" pitchFamily="18" charset="0"/>
              </a:rPr>
              <a:t>adult.age</a:t>
            </a:r>
            <a:r>
              <a:rPr lang="en-GB" sz="1100" dirty="0" smtClean="0">
                <a:latin typeface="Cambria" pitchFamily="18" charset="0"/>
                <a:ea typeface="Cambria" pitchFamily="18" charset="0"/>
              </a:rPr>
              <a:t>,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</a:t>
            </a:r>
            <a:r>
              <a:rPr lang="en-GB" sz="1100" dirty="0" err="1" smtClean="0">
                <a:latin typeface="Cambria" pitchFamily="18" charset="0"/>
                <a:ea typeface="Cambria" pitchFamily="18" charset="0"/>
              </a:rPr>
              <a:t>work_dim</a:t>
            </a:r>
            <a:r>
              <a:rPr lang="en-GB" sz="1100" dirty="0" smtClean="0">
                <a:latin typeface="Cambria" pitchFamily="18" charset="0"/>
                <a:ea typeface="Cambria" pitchFamily="18" charset="0"/>
              </a:rPr>
              <a:t> AT </a:t>
            </a:r>
            <a:r>
              <a:rPr lang="en-GB" sz="1100" dirty="0" err="1" smtClean="0">
                <a:latin typeface="Cambria" pitchFamily="18" charset="0"/>
                <a:ea typeface="Cambria" pitchFamily="18" charset="0"/>
              </a:rPr>
              <a:t>adult.work_class</a:t>
            </a:r>
            <a:r>
              <a:rPr lang="en-GB" sz="1100" dirty="0" smtClean="0">
                <a:latin typeface="Cambria" pitchFamily="18" charset="0"/>
                <a:ea typeface="Cambria" pitchFamily="18" charset="0"/>
              </a:rPr>
              <a:t>,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</a:t>
            </a:r>
            <a:r>
              <a:rPr lang="en-GB" sz="1100" dirty="0" err="1" smtClean="0">
                <a:latin typeface="Cambria" pitchFamily="18" charset="0"/>
                <a:ea typeface="Cambria" pitchFamily="18" charset="0"/>
              </a:rPr>
              <a:t>marital_dim</a:t>
            </a:r>
            <a:r>
              <a:rPr lang="en-GB" sz="1100" dirty="0" smtClean="0">
                <a:latin typeface="Cambria" pitchFamily="18" charset="0"/>
                <a:ea typeface="Cambria" pitchFamily="18" charset="0"/>
              </a:rPr>
              <a:t> AT </a:t>
            </a:r>
            <a:r>
              <a:rPr lang="en-GB" sz="1100" dirty="0" err="1" smtClean="0">
                <a:latin typeface="Cambria" pitchFamily="18" charset="0"/>
                <a:ea typeface="Cambria" pitchFamily="18" charset="0"/>
              </a:rPr>
              <a:t>adult.marital_status</a:t>
            </a:r>
            <a:r>
              <a:rPr lang="en-GB" sz="1100" dirty="0" smtClean="0">
                <a:latin typeface="Cambria" pitchFamily="18" charset="0"/>
                <a:ea typeface="Cambria" pitchFamily="18" charset="0"/>
              </a:rPr>
              <a:t>,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</a:t>
            </a:r>
            <a:r>
              <a:rPr lang="en-GB" sz="1100" dirty="0" err="1" smtClean="0">
                <a:latin typeface="Cambria" pitchFamily="18" charset="0"/>
                <a:ea typeface="Cambria" pitchFamily="18" charset="0"/>
              </a:rPr>
              <a:t>occupation_dim</a:t>
            </a:r>
            <a:r>
              <a:rPr lang="en-GB" sz="1100" dirty="0" smtClean="0">
                <a:latin typeface="Cambria" pitchFamily="18" charset="0"/>
                <a:ea typeface="Cambria" pitchFamily="18" charset="0"/>
              </a:rPr>
              <a:t> AT </a:t>
            </a:r>
            <a:r>
              <a:rPr lang="en-GB" sz="1100" dirty="0" err="1" smtClean="0">
                <a:latin typeface="Cambria" pitchFamily="18" charset="0"/>
                <a:ea typeface="Cambria" pitchFamily="18" charset="0"/>
              </a:rPr>
              <a:t>adult.occupation</a:t>
            </a:r>
            <a:r>
              <a:rPr lang="en-GB" sz="1100" dirty="0" smtClean="0">
                <a:latin typeface="Cambria" pitchFamily="18" charset="0"/>
                <a:ea typeface="Cambria" pitchFamily="18" charset="0"/>
              </a:rPr>
              <a:t>,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</a:t>
            </a:r>
            <a:r>
              <a:rPr lang="en-GB" sz="1100" dirty="0" err="1" smtClean="0">
                <a:latin typeface="Cambria" pitchFamily="18" charset="0"/>
                <a:ea typeface="Cambria" pitchFamily="18" charset="0"/>
              </a:rPr>
              <a:t>race_dim</a:t>
            </a:r>
            <a:r>
              <a:rPr lang="en-GB" sz="1100" dirty="0" smtClean="0">
                <a:latin typeface="Cambria" pitchFamily="18" charset="0"/>
                <a:ea typeface="Cambria" pitchFamily="18" charset="0"/>
              </a:rPr>
              <a:t> AT </a:t>
            </a:r>
            <a:r>
              <a:rPr lang="en-GB" sz="1100" dirty="0" err="1" smtClean="0">
                <a:latin typeface="Cambria" pitchFamily="18" charset="0"/>
                <a:ea typeface="Cambria" pitchFamily="18" charset="0"/>
              </a:rPr>
              <a:t>adult.race</a:t>
            </a:r>
            <a:r>
              <a:rPr lang="en-GB" sz="1100" dirty="0" smtClean="0">
                <a:latin typeface="Cambria" pitchFamily="18" charset="0"/>
                <a:ea typeface="Cambria" pitchFamily="18" charset="0"/>
              </a:rPr>
              <a:t>,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</a:t>
            </a:r>
            <a:r>
              <a:rPr lang="en-GB" sz="1100" dirty="0" err="1" smtClean="0">
                <a:latin typeface="Cambria" pitchFamily="18" charset="0"/>
                <a:ea typeface="Cambria" pitchFamily="18" charset="0"/>
              </a:rPr>
              <a:t>gender_dim</a:t>
            </a:r>
            <a:r>
              <a:rPr lang="en-GB" sz="1100" dirty="0" smtClean="0">
                <a:latin typeface="Cambria" pitchFamily="18" charset="0"/>
                <a:ea typeface="Cambria" pitchFamily="18" charset="0"/>
              </a:rPr>
              <a:t> AT </a:t>
            </a:r>
            <a:r>
              <a:rPr lang="en-GB" sz="1100" dirty="0" err="1" smtClean="0">
                <a:latin typeface="Cambria" pitchFamily="18" charset="0"/>
                <a:ea typeface="Cambria" pitchFamily="18" charset="0"/>
              </a:rPr>
              <a:t>adult.gender</a:t>
            </a:r>
            <a:r>
              <a:rPr lang="en-GB" sz="1100" dirty="0" smtClean="0">
                <a:latin typeface="Cambria" pitchFamily="18" charset="0"/>
                <a:ea typeface="Cambria" pitchFamily="18" charset="0"/>
              </a:rPr>
              <a:t>,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</a:t>
            </a:r>
            <a:r>
              <a:rPr lang="en-GB" sz="1100" dirty="0" err="1" smtClean="0">
                <a:latin typeface="Cambria" pitchFamily="18" charset="0"/>
                <a:ea typeface="Cambria" pitchFamily="18" charset="0"/>
              </a:rPr>
              <a:t>native~country_dim</a:t>
            </a:r>
            <a:r>
              <a:rPr lang="en-GB" sz="1100" dirty="0" smtClean="0">
                <a:latin typeface="Cambria" pitchFamily="18" charset="0"/>
                <a:ea typeface="Cambria" pitchFamily="18" charset="0"/>
              </a:rPr>
              <a:t> AT </a:t>
            </a:r>
            <a:r>
              <a:rPr lang="en-GB" sz="1100" dirty="0" err="1" smtClean="0">
                <a:latin typeface="Cambria" pitchFamily="18" charset="0"/>
                <a:ea typeface="Cambria" pitchFamily="18" charset="0"/>
              </a:rPr>
              <a:t>adult.native_country</a:t>
            </a:r>
            <a:r>
              <a:rPr lang="en-GB" sz="1100" dirty="0" smtClean="0">
                <a:latin typeface="Cambria" pitchFamily="18" charset="0"/>
                <a:ea typeface="Cambria" pitchFamily="18" charset="0"/>
              </a:rPr>
              <a:t>,</a:t>
            </a:r>
          </a:p>
          <a:p>
            <a:r>
              <a:rPr lang="en-GB" sz="1100" dirty="0" smtClean="0">
                <a:latin typeface="Cambria" pitchFamily="18" charset="0"/>
                <a:ea typeface="Cambria" pitchFamily="18" charset="0"/>
              </a:rPr>
              <a:t>	</a:t>
            </a:r>
            <a:r>
              <a:rPr lang="en-GB" sz="1100" dirty="0" err="1" smtClean="0">
                <a:latin typeface="Cambria" pitchFamily="18" charset="0"/>
                <a:ea typeface="Cambria" pitchFamily="18" charset="0"/>
              </a:rPr>
              <a:t>education_dim</a:t>
            </a:r>
            <a:r>
              <a:rPr lang="en-GB" sz="1100" dirty="0" smtClean="0">
                <a:latin typeface="Cambria" pitchFamily="18" charset="0"/>
                <a:ea typeface="Cambria" pitchFamily="18" charset="0"/>
              </a:rPr>
              <a:t> AT </a:t>
            </a:r>
            <a:r>
              <a:rPr lang="en-GB" sz="1100" dirty="0" err="1" smtClean="0">
                <a:latin typeface="Cambria" pitchFamily="18" charset="0"/>
                <a:ea typeface="Cambria" pitchFamily="18" charset="0"/>
              </a:rPr>
              <a:t>adult.education</a:t>
            </a:r>
            <a:endParaRPr lang="el-GR" sz="11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35176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Προβολή στην οθόνη (4:3)</PresentationFormat>
  <Paragraphs>75</Paragraphs>
  <Slides>3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</vt:i4>
      </vt:variant>
    </vt:vector>
  </HeadingPairs>
  <TitlesOfParts>
    <vt:vector size="4" baseType="lpstr">
      <vt:lpstr>Θέμα του Office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pvassil</dc:creator>
  <cp:lastModifiedBy>pvassil</cp:lastModifiedBy>
  <cp:revision>4</cp:revision>
  <dcterms:created xsi:type="dcterms:W3CDTF">2018-11-27T09:47:35Z</dcterms:created>
  <dcterms:modified xsi:type="dcterms:W3CDTF">2018-11-27T09:56:06Z</dcterms:modified>
</cp:coreProperties>
</file>