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24384000" cy="1409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8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9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0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0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0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2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4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6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5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5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6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7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Diachronic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61000"/>
            <a:ext cx="12827000" cy="1270000"/>
          </a:xfrm>
        </p:spPr>
        <p:txBody>
          <a:bodyPr/>
          <a:lstStyle/>
          <a:p>
            <a:r>
              <a:rPr lang="en-US"/>
              <a:t>Evolution Story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Diachronic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