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24384000" cy="1409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9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0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2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4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5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6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7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9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0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2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4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5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6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7.jpeg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8.jpeg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9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0.jpeg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1.jpeg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2.jpeg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3.jpeg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3.jpeg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4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5.jpeg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6.jpeg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7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7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8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1020121353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1031164716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1031709232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1031817528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1032765746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1033520952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1034036778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1034619576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1034907910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1035366075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0"/>
            <a:ext cx="12827000" cy="1270000"/>
          </a:xfrm>
        </p:spPr>
        <p:txBody>
          <a:bodyPr/>
          <a:lstStyle/>
          <a:p>
            <a:r>
              <a:rPr lang="en-US"/>
              <a:t>Evolution Story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1037042231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1038213294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1045468374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1045475435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1045603387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1045605692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1045618809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1045626347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1045691561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1045699202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1012181431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1047465289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1047466335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1047886539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1047967554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1048021292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1049270935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1049813903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1054073713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1054456376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1054501384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1014631726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1054782914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1096853196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1099532981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1113801698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1203569193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1203613747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1203732725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1203733325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1217564276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1347272320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1014707807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1014889243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1014901725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1014975574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1019860813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