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2" Target="presProps.xml" Type="http://schemas.openxmlformats.org/officeDocument/2006/relationships/presProps"/>
<Relationship Id="rId3" Target="viewProps.xml" Type="http://schemas.openxmlformats.org/officeDocument/2006/relationships/viewProps"/>
<Relationship Id="rId4" Target="theme/theme1.xml" Type="http://schemas.openxmlformats.org/officeDocument/2006/relationships/theme"/>
<Relationship Id="rId5" Target="tableStyles.xml" Type="http://schemas.openxmlformats.org/officeDocument/2006/relationships/tableStyles"/>
<Relationship Id="rId6" Target="slides/slide1.xml" Type="http://schemas.openxmlformats.org/officeDocument/2006/relationships/slide"/>
<Relationship Id="rId7" Target="slides/slide2.xml" Type="http://schemas.openxmlformats.org/officeDocument/2006/relationships/slide"/>
</Relationships>
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0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1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3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4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5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6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7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8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9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10" Target="../slideLayouts/slideLayout10.xml" Type="http://schemas.openxmlformats.org/officeDocument/2006/relationships/slideLayout"/>
<Relationship Id="rId11" Target="../slideLayouts/slideLayout11.xml" Type="http://schemas.openxmlformats.org/officeDocument/2006/relationships/slideLayout"/>
<Relationship Id="rId12" Target="../theme/theme1.xml" Type="http://schemas.openxmlformats.org/officeDocument/2006/relationships/theme"/>
<Relationship Id="rId2" Target="../slideLayouts/slideLayout2.xml" Type="http://schemas.openxmlformats.org/officeDocument/2006/relationships/slideLayout"/>
<Relationship Id="rId3" Target="../slideLayouts/slideLayout3.xml" Type="http://schemas.openxmlformats.org/officeDocument/2006/relationships/slideLayout"/>
<Relationship Id="rId4" Target="../slideLayouts/slideLayout4.xml" Type="http://schemas.openxmlformats.org/officeDocument/2006/relationships/slideLayout"/>
<Relationship Id="rId5" Target="../slideLayouts/slideLayout5.xml" Type="http://schemas.openxmlformats.org/officeDocument/2006/relationships/slideLayout"/>
<Relationship Id="rId6" Target="../slideLayouts/slideLayout6.xml" Type="http://schemas.openxmlformats.org/officeDocument/2006/relationships/slideLayout"/>
<Relationship Id="rId7" Target="../slideLayouts/slideLayout7.xml" Type="http://schemas.openxmlformats.org/officeDocument/2006/relationships/slideLayout"/>
<Relationship Id="rId8" Target="../slideLayouts/slideLayout8.xml" Type="http://schemas.openxmlformats.org/officeDocument/2006/relationships/slideLayout"/>
<Relationship Id="rId9" Target="../slideLayouts/slideLayout9.xml" Type="http://schemas.openxmlformats.org/officeDocument/2006/relationships/slideLayout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1.png" Type="http://schemas.openxmlformats.org/officeDocument/2006/relationships/image"/>
<Relationship Id="rId3" Target="../media/image2.png" Type="http://schemas.openxmlformats.org/officeDocument/2006/relationships/image"/>
</Relationships>

</file>

<file path=ppt/slides/_rels/slide2.xml.rels><?xml version="1.0" encoding="UTF-8" standalone="no"?>
<Relationships xmlns="http://schemas.openxmlformats.org/package/2006/relationships">
<Relationship Id="rId1" Target="../slideLayouts/slideLayout7.xml" Type="http://schemas.openxmlformats.org/officeDocument/2006/relationships/slideLayout"/>
<Relationship Id="rId2" Target="../media/image3.png" Type="http://schemas.openxmlformats.org/officeDocument/2006/relationships/image"/>
<Relationship Id="rId3" Target="../media/image4.png" Type="http://schemas.openxmlformats.org/officeDocument/2006/relationships/image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5000" cy="4445000"/>
          </a:xfrm>
          <a:prstGeom prst="rect">
            <a:avLst/>
          </a:prstGeom>
        </p:spPr>
      </p:pic>
      <p:pic>
        <p:nvPicPr>
          <p:cNvPr name="Picture 2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0"/>
            <a:ext cx="4445000" cy="4445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4445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000"/>
              <a:t>Project	OVERALL CLASS	#ActiveCommits	#AreedspostV0	Activity Class	SUP(Months)	#Commits	TotalActivity	
	Project #Commits	Project FileUpds	Project Start Date UTC	Project End Date UTC	
	PUP+V0(Months)	10%-sync (%)	50%-attain.(%)	75%-attain.(%)	80%-attain.(%)	100%-attain.(%)	
	AvgTimeLag	AvgSrcLag	TimeLagsSchemaAlways?	SrcLagsSchemaAlways?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55245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000"/>
              <a:t>3ev__tev_label	1_FocusedShot_n_FROZEN	2	1	2_SMALL	23	4	20	
	36	86	2013-09-20 10:08:08 +0000	2015-09-16 13:18:29 +0000	
	25	0.72	0.96	0.96	0.96	0.96	
	-0.12	0.01	FALSE	FALSE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45000" cy="4445000"/>
          </a:xfrm>
          <a:prstGeom prst="rect">
            <a:avLst/>
          </a:prstGeom>
        </p:spPr>
      </p:pic>
      <p:pic>
        <p:nvPicPr>
          <p:cNvPr name="Picture 2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0" y="0"/>
            <a:ext cx="4445000" cy="4445000"/>
          </a:xfrm>
          <a:prstGeom prst="rect">
            <a:avLst/>
          </a:prstGeom>
        </p:spPr>
      </p:pic>
      <p:sp>
        <p:nvSpPr>
          <p:cNvPr name="TextBox 3" id="4"/>
          <p:cNvSpPr txBox="true"/>
          <p:nvPr/>
        </p:nvSpPr>
        <p:spPr>
          <a:xfrm>
            <a:off x="0" y="44450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000"/>
              <a:t>Project	OVERALL CLASS	#ActiveCommits	#AreedspostV0	Activity Class	SUP(Months)	#Commits	TotalActivity	
	Project #Commits	Project FileUpds	Project Start Date UTC	Project End Date UTC	
	PUP+V0(Months)	10%-sync (%)	50%-attain.(%)	75%-attain.(%)	80%-attain.(%)	100%-attain.(%)	
	AvgTimeLag	AvgSrcLag	TimeLagsSchemaAlways?	SrcLagsSchemaAlways?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0" y="5524500"/>
            <a:ext cx="8890000" cy="1016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000"/>
              <a:t>AA-ALERT__frbcatdb	4_ACTIVE	12	3	4_HIGH	11	16	174	
	231	571	2016-08-17 10:08:46 +0000	2019-01-29 20:38:14 +0000	
	30	0.43	0.10	0.10	0.10	0.45	
	0.39	0.21	FALSE	FALSE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