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0"/>
            <a:ext cx="4445000" cy="444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445000"/>
            <a:ext cx="8890000" cy="1016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 dirty="0"/>
          </a:p>
          <a:p>
            <a:r>
              <a:rPr lang="en-US" sz="1000" dirty="0"/>
              <a:t>Project	OVERALL CLASS	#ActiveCommits	#AreedspostV0	Activity Class	</a:t>
            </a:r>
            <a:r>
              <a:rPr lang="en-US" sz="1000" dirty="0" err="1"/>
              <a:t>DurationInMonths</a:t>
            </a:r>
            <a:r>
              <a:rPr lang="en-US" sz="1000" dirty="0"/>
              <a:t>	#Commits	</a:t>
            </a:r>
            <a:r>
              <a:rPr lang="en-US" sz="1000" dirty="0" err="1"/>
              <a:t>TotalActivity</a:t>
            </a:r>
            <a:r>
              <a:rPr lang="en-US" sz="1000" dirty="0"/>
              <a:t>	
	Project #Commits	Project </a:t>
            </a:r>
            <a:r>
              <a:rPr lang="en-US" sz="1000" dirty="0" err="1"/>
              <a:t>FileUpds</a:t>
            </a:r>
            <a:r>
              <a:rPr lang="en-US" sz="1000" dirty="0"/>
              <a:t>	Project Start Date UTC	Project End Date UTC	
	PUP+V0	10%-sync (%)	50%-attain.(%)	75%-attain.(%)	80%-attain.(%)	100%-attain.(%)	
	</a:t>
            </a:r>
            <a:r>
              <a:rPr lang="en-US" sz="1000" dirty="0" err="1"/>
              <a:t>AvgTimeLag</a:t>
            </a:r>
            <a:r>
              <a:rPr lang="en-US" sz="1000" dirty="0"/>
              <a:t>	</a:t>
            </a:r>
            <a:r>
              <a:rPr lang="en-US" sz="1000" dirty="0" err="1"/>
              <a:t>AvgSrcLag</a:t>
            </a:r>
            <a:r>
              <a:rPr lang="en-US" sz="1000" dirty="0"/>
              <a:t>	</a:t>
            </a:r>
            <a:r>
              <a:rPr lang="en-US" sz="1000" dirty="0" err="1"/>
              <a:t>TimeLagsSchemaAlways</a:t>
            </a:r>
            <a:r>
              <a:rPr lang="en-US" sz="1000" dirty="0"/>
              <a:t>?	</a:t>
            </a:r>
            <a:r>
              <a:rPr lang="en-US" sz="1000" dirty="0" err="1"/>
              <a:t>SrcLagsSchemaAlways</a:t>
            </a:r>
            <a:r>
              <a:rPr lang="en-US" sz="10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24500"/>
            <a:ext cx="8890000" cy="1016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/>
          </a:p>
          <a:p>
            <a:r>
              <a:rPr lang="en-US" sz="1000"/>
              <a:t>3ev__tev_label	1_FocusedShot_n_FROZEN	2	1	2_SMALL	23	4	20	
	36	86	2013-09-20 10:08:08 +0000	2015-09-16 13:18:29 +0000	
	25	0.72	0.96	0.96	0.96	0.96	
	-0.12	0.01	FALSE	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0"/>
            <a:ext cx="4445000" cy="444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445000"/>
            <a:ext cx="8890000" cy="1016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/>
          </a:p>
          <a:p>
            <a:r>
              <a:rPr lang="en-US" sz="1000"/>
              <a:t>Project	OVERALL CLASS	#ActiveCommits	#AreedspostV0	Activity Class	DurationInMonths	#Commits	TotalActivity	
	Project #Commits	Project FileUpds	Project Start Date UTC	Project End Date UTC	
	PUP+V0	10%-sync (%)	50%-attain.(%)	75%-attain.(%)	80%-attain.(%)	100%-attain.(%)	
	AvgTimeLag	AvgSrcLag	TimeLagsSchemaAlways?	SrcLagsSchemaAlways?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24500"/>
            <a:ext cx="8890000" cy="1016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/>
          </a:p>
          <a:p>
            <a:r>
              <a:rPr lang="en-US" sz="1000"/>
              <a:t>AA-ALERT__frbcatdb	4_ACTIVE	12	3	4_HIGH	11	16	174	
	231	571	2016-08-17 10:08:46 +0000	2019-01-29 20:38:14 +0000	
	30	0.43	0.10	0.10	0.10	0.45	
	0.39	0.21	FALSE	FALSE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Panos Vassiliadis</cp:lastModifiedBy>
  <cp:revision>1</cp:revision>
  <dcterms:created xsi:type="dcterms:W3CDTF">2006-08-16T00:00:00Z</dcterms:created>
  <dcterms:modified xsi:type="dcterms:W3CDTF">2021-11-02T18:58:07Z</dcterms:modified>
</cp:coreProperties>
</file>