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Relationship Id="rId3" Target="../media/image2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3810000"/>
          </a:xfrm>
          <a:prstGeom prst="rect">
            <a:avLst/>
          </a:prstGeom>
        </p:spPr>
      </p:pic>
      <p:pic>
        <p:nvPicPr>
          <p:cNvPr name="Picture 2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0"/>
            <a:ext cx="3810000" cy="3810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4445000"/>
            <a:ext cx="8890000" cy="635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000"/>
              <a:t>Project	OVERALL CLASS	#ActiveCommits	#AreedspostV0	Activity Class	DurationInMonths	#Commits	TotalActivity	Project #Commits	Project FileUpds	Project Start Date UTC	Project End Date UTC	PUP+V0	10%-syncrhonicity (%)	50%-attain. time point (% PUP)	75%-attain. time point (% PUP)	80%-attain. time point (% PUP)	100%-attain. time point (% PUP)	AvgTimeLag	AvgSrcLag	TimeLagsSchemaAlways?	SrcLagsSchemaAlways?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5715000"/>
            <a:ext cx="8890000" cy="635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000"/>
              <a:t>Month	SchActivity	PrjActivity	cumulPtime	cumulSchActivity	cumulPrjActivity
0	10	18	0.0	0.3333333333333333	0.21951219512195122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