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AFD7-C89F-4BBF-8596-50D2F2FF8434}" type="datetimeFigureOut">
              <a:rPr lang="nl-NL" smtClean="0"/>
              <a:t>19-7-2019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A3E5D-313B-4594-A16B-279EFF35BC2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728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AFD7-C89F-4BBF-8596-50D2F2FF8434}" type="datetimeFigureOut">
              <a:rPr lang="nl-NL" smtClean="0"/>
              <a:t>19-7-2019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A3E5D-313B-4594-A16B-279EFF35BC2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688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AFD7-C89F-4BBF-8596-50D2F2FF8434}" type="datetimeFigureOut">
              <a:rPr lang="nl-NL" smtClean="0"/>
              <a:t>19-7-2019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A3E5D-313B-4594-A16B-279EFF35BC2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0327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AFD7-C89F-4BBF-8596-50D2F2FF8434}" type="datetimeFigureOut">
              <a:rPr lang="nl-NL" smtClean="0"/>
              <a:t>19-7-2019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A3E5D-313B-4594-A16B-279EFF35BC2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853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AFD7-C89F-4BBF-8596-50D2F2FF8434}" type="datetimeFigureOut">
              <a:rPr lang="nl-NL" smtClean="0"/>
              <a:t>19-7-2019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A3E5D-313B-4594-A16B-279EFF35BC2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7543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AFD7-C89F-4BBF-8596-50D2F2FF8434}" type="datetimeFigureOut">
              <a:rPr lang="nl-NL" smtClean="0"/>
              <a:t>19-7-2019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A3E5D-313B-4594-A16B-279EFF35BC2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213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AFD7-C89F-4BBF-8596-50D2F2FF8434}" type="datetimeFigureOut">
              <a:rPr lang="nl-NL" smtClean="0"/>
              <a:t>19-7-2019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A3E5D-313B-4594-A16B-279EFF35BC2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11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AFD7-C89F-4BBF-8596-50D2F2FF8434}" type="datetimeFigureOut">
              <a:rPr lang="nl-NL" smtClean="0"/>
              <a:t>19-7-2019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A3E5D-313B-4594-A16B-279EFF35BC2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822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AFD7-C89F-4BBF-8596-50D2F2FF8434}" type="datetimeFigureOut">
              <a:rPr lang="nl-NL" smtClean="0"/>
              <a:t>19-7-2019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A3E5D-313B-4594-A16B-279EFF35BC2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8509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AFD7-C89F-4BBF-8596-50D2F2FF8434}" type="datetimeFigureOut">
              <a:rPr lang="nl-NL" smtClean="0"/>
              <a:t>19-7-2019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A3E5D-313B-4594-A16B-279EFF35BC2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3656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AFD7-C89F-4BBF-8596-50D2F2FF8434}" type="datetimeFigureOut">
              <a:rPr lang="nl-NL" smtClean="0"/>
              <a:t>19-7-2019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A3E5D-313B-4594-A16B-279EFF35BC2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031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3AFD7-C89F-4BBF-8596-50D2F2FF8434}" type="datetimeFigureOut">
              <a:rPr lang="nl-NL" smtClean="0"/>
              <a:t>19-7-2019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A3E5D-313B-4594-A16B-279EFF35BC2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636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316" y="1152402"/>
            <a:ext cx="14464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Toetsbeschrijving</a:t>
            </a:r>
            <a:r>
              <a:rPr lang="en-US" sz="1400" dirty="0" smtClean="0"/>
              <a:t>  </a:t>
            </a:r>
            <a:r>
              <a:rPr lang="en-US" sz="1400" dirty="0" err="1" smtClean="0"/>
              <a:t>en</a:t>
            </a:r>
            <a:r>
              <a:rPr lang="en-US" sz="1400" dirty="0" smtClean="0"/>
              <a:t> </a:t>
            </a:r>
            <a:r>
              <a:rPr lang="en-US" sz="1400" dirty="0" err="1" smtClean="0"/>
              <a:t>koppeling</a:t>
            </a:r>
            <a:r>
              <a:rPr lang="en-US" sz="1400" dirty="0" smtClean="0"/>
              <a:t> met casus </a:t>
            </a:r>
            <a:endParaRPr lang="nl-NL" sz="1400" dirty="0"/>
          </a:p>
        </p:txBody>
      </p:sp>
      <p:sp>
        <p:nvSpPr>
          <p:cNvPr id="7" name="Oval 6"/>
          <p:cNvSpPr/>
          <p:nvPr/>
        </p:nvSpPr>
        <p:spPr>
          <a:xfrm>
            <a:off x="789709" y="713705"/>
            <a:ext cx="1673629" cy="1616058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l 8"/>
          <p:cNvSpPr/>
          <p:nvPr/>
        </p:nvSpPr>
        <p:spPr>
          <a:xfrm>
            <a:off x="2463337" y="2106510"/>
            <a:ext cx="1673629" cy="1616058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extBox 10"/>
          <p:cNvSpPr txBox="1"/>
          <p:nvPr/>
        </p:nvSpPr>
        <p:spPr>
          <a:xfrm>
            <a:off x="2576945" y="2437485"/>
            <a:ext cx="14464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review </a:t>
            </a:r>
            <a:r>
              <a:rPr lang="en-US" sz="1400" dirty="0" err="1" smtClean="0"/>
              <a:t>toets-beschrijving</a:t>
            </a:r>
            <a:r>
              <a:rPr lang="en-US" sz="1400" dirty="0" smtClean="0"/>
              <a:t> </a:t>
            </a:r>
            <a:r>
              <a:rPr lang="en-US" sz="1400" dirty="0" err="1" smtClean="0"/>
              <a:t>en</a:t>
            </a:r>
            <a:r>
              <a:rPr lang="en-US" sz="1400" dirty="0" smtClean="0"/>
              <a:t> </a:t>
            </a:r>
            <a:r>
              <a:rPr lang="en-US" sz="1400" dirty="0" err="1" smtClean="0"/>
              <a:t>koppeling</a:t>
            </a:r>
            <a:r>
              <a:rPr lang="en-US" sz="1400" dirty="0" smtClean="0"/>
              <a:t> met casus </a:t>
            </a:r>
            <a:endParaRPr lang="nl-NL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40574" y="539906"/>
            <a:ext cx="2527070" cy="8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02822" y="202624"/>
            <a:ext cx="52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tijd</a:t>
            </a:r>
            <a:endParaRPr lang="nl-NL" dirty="0"/>
          </a:p>
        </p:txBody>
      </p:sp>
      <p:cxnSp>
        <p:nvCxnSpPr>
          <p:cNvPr id="20" name="Curved Connector 19"/>
          <p:cNvCxnSpPr>
            <a:stCxn id="9" idx="2"/>
            <a:endCxn id="7" idx="4"/>
          </p:cNvCxnSpPr>
          <p:nvPr/>
        </p:nvCxnSpPr>
        <p:spPr>
          <a:xfrm rot="10800000">
            <a:off x="1626525" y="2329763"/>
            <a:ext cx="836813" cy="584776"/>
          </a:xfrm>
          <a:prstGeom prst="curved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136966" y="713704"/>
            <a:ext cx="1673629" cy="1616058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2" name="TextBox 21"/>
          <p:cNvSpPr txBox="1"/>
          <p:nvPr/>
        </p:nvSpPr>
        <p:spPr>
          <a:xfrm>
            <a:off x="4316318" y="1354430"/>
            <a:ext cx="1314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Programmeren</a:t>
            </a:r>
            <a:endParaRPr lang="nl-NL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218241" y="2093097"/>
            <a:ext cx="490194" cy="250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7"/>
            <a:endCxn id="21" idx="3"/>
          </p:cNvCxnSpPr>
          <p:nvPr/>
        </p:nvCxnSpPr>
        <p:spPr>
          <a:xfrm flipV="1">
            <a:off x="3891869" y="2093096"/>
            <a:ext cx="490194" cy="250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565497" y="2106510"/>
            <a:ext cx="1673629" cy="1616058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8" name="TextBox 37"/>
          <p:cNvSpPr txBox="1"/>
          <p:nvPr/>
        </p:nvSpPr>
        <p:spPr>
          <a:xfrm>
            <a:off x="5856440" y="2748326"/>
            <a:ext cx="1091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Review code</a:t>
            </a:r>
            <a:endParaRPr lang="nl-NL" sz="1400" dirty="0"/>
          </a:p>
        </p:txBody>
      </p:sp>
      <p:cxnSp>
        <p:nvCxnSpPr>
          <p:cNvPr id="39" name="Straight Arrow Connector 38"/>
          <p:cNvCxnSpPr>
            <a:stCxn id="21" idx="5"/>
            <a:endCxn id="37" idx="1"/>
          </p:cNvCxnSpPr>
          <p:nvPr/>
        </p:nvCxnSpPr>
        <p:spPr>
          <a:xfrm>
            <a:off x="5565498" y="2093096"/>
            <a:ext cx="245096" cy="250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37" idx="0"/>
            <a:endCxn id="21" idx="6"/>
          </p:cNvCxnSpPr>
          <p:nvPr/>
        </p:nvCxnSpPr>
        <p:spPr>
          <a:xfrm rot="16200000" flipV="1">
            <a:off x="5814066" y="1518263"/>
            <a:ext cx="584777" cy="591717"/>
          </a:xfrm>
          <a:prstGeom prst="curved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003645" y="3735982"/>
            <a:ext cx="1673629" cy="1616058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5" name="TextBox 74"/>
          <p:cNvSpPr txBox="1"/>
          <p:nvPr/>
        </p:nvSpPr>
        <p:spPr>
          <a:xfrm>
            <a:off x="6294588" y="4282401"/>
            <a:ext cx="1091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Functioneel</a:t>
            </a:r>
            <a:r>
              <a:rPr lang="en-US" sz="1400" dirty="0" smtClean="0"/>
              <a:t> </a:t>
            </a:r>
            <a:r>
              <a:rPr lang="en-US" sz="1400" dirty="0" err="1" smtClean="0"/>
              <a:t>testen</a:t>
            </a:r>
            <a:endParaRPr lang="nl-NL" sz="1400" dirty="0"/>
          </a:p>
        </p:txBody>
      </p:sp>
      <p:cxnSp>
        <p:nvCxnSpPr>
          <p:cNvPr id="76" name="Straight Arrow Connector 75"/>
          <p:cNvCxnSpPr>
            <a:stCxn id="21" idx="4"/>
            <a:endCxn id="48" idx="2"/>
          </p:cNvCxnSpPr>
          <p:nvPr/>
        </p:nvCxnSpPr>
        <p:spPr>
          <a:xfrm>
            <a:off x="4973781" y="2329762"/>
            <a:ext cx="1029864" cy="22142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Curved Connector 84"/>
          <p:cNvCxnSpPr/>
          <p:nvPr/>
        </p:nvCxnSpPr>
        <p:spPr>
          <a:xfrm rot="16200000" flipV="1">
            <a:off x="5395928" y="1936399"/>
            <a:ext cx="2450915" cy="1621582"/>
          </a:xfrm>
          <a:prstGeom prst="curved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7677274" y="5241942"/>
            <a:ext cx="1673629" cy="1616058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90" name="Straight Arrow Connector 89"/>
          <p:cNvCxnSpPr>
            <a:stCxn id="48" idx="5"/>
            <a:endCxn id="89" idx="1"/>
          </p:cNvCxnSpPr>
          <p:nvPr/>
        </p:nvCxnSpPr>
        <p:spPr>
          <a:xfrm>
            <a:off x="7432177" y="5115374"/>
            <a:ext cx="490194" cy="3632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961638" y="5788361"/>
            <a:ext cx="1104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Feedback </a:t>
            </a:r>
            <a:r>
              <a:rPr lang="en-US" sz="1400" dirty="0" err="1" smtClean="0"/>
              <a:t>externen</a:t>
            </a:r>
            <a:r>
              <a:rPr lang="en-US" sz="1400" dirty="0" smtClean="0"/>
              <a:t> 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1910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Vrije Universiteit Amsterdam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Bakker, T.C.</dc:creator>
  <cp:lastModifiedBy>Bakker, T.C.</cp:lastModifiedBy>
  <cp:revision>5</cp:revision>
  <dcterms:created xsi:type="dcterms:W3CDTF">2019-07-18T06:52:47Z</dcterms:created>
  <dcterms:modified xsi:type="dcterms:W3CDTF">2019-07-19T06:47:39Z</dcterms:modified>
</cp:coreProperties>
</file>