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7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6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8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3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0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3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8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8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29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4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2FA12-78F9-4614-9F26-F1DC8FA7EE34}" type="datetimeFigureOut">
              <a:rPr lang="nl-NL" smtClean="0"/>
              <a:t>22-7-2019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959AF7-F8DD-4788-8DA0-DF61436B6429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4953"/>
          </a:xfrm>
        </p:spPr>
        <p:txBody>
          <a:bodyPr anchor="t">
            <a:noAutofit/>
          </a:bodyPr>
          <a:lstStyle/>
          <a:p>
            <a:pPr algn="ctr"/>
            <a:r>
              <a:rPr lang="nl-NL" sz="3200" dirty="0" smtClean="0"/>
              <a:t>Intern ontwerp en reviewproces  team SHO</a:t>
            </a:r>
            <a:endParaRPr lang="nl-NL" sz="3200" dirty="0"/>
          </a:p>
        </p:txBody>
      </p:sp>
      <p:sp>
        <p:nvSpPr>
          <p:cNvPr id="7" name="Rectangle 6"/>
          <p:cNvSpPr/>
          <p:nvPr/>
        </p:nvSpPr>
        <p:spPr>
          <a:xfrm>
            <a:off x="2984270" y="1483824"/>
            <a:ext cx="1396538" cy="773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Dummy data </a:t>
            </a:r>
            <a:r>
              <a:rPr lang="nl-NL" sz="1600" dirty="0"/>
              <a:t>voor de case </a:t>
            </a:r>
            <a:r>
              <a:rPr lang="nl-NL" sz="1600" dirty="0" smtClean="0"/>
              <a:t>en review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2992582" y="2576947"/>
            <a:ext cx="1396538" cy="1039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Toelichting </a:t>
            </a:r>
            <a:r>
              <a:rPr lang="nl-NL" sz="1600" dirty="0"/>
              <a:t>interpretatie uitkomsten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125" y="1483824"/>
            <a:ext cx="1396538" cy="773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R code schrijven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4663439" y="2578119"/>
            <a:ext cx="1396538" cy="1039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Case beschrijven</a:t>
            </a:r>
            <a:endParaRPr lang="nl-NL" sz="1600" dirty="0"/>
          </a:p>
        </p:txBody>
      </p:sp>
      <p:sp>
        <p:nvSpPr>
          <p:cNvPr id="11" name="Rectangle 10"/>
          <p:cNvSpPr/>
          <p:nvPr/>
        </p:nvSpPr>
        <p:spPr>
          <a:xfrm>
            <a:off x="6334296" y="2579936"/>
            <a:ext cx="1396538" cy="1039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Toelichting Rapportage</a:t>
            </a:r>
            <a:endParaRPr lang="nl-NL" sz="1600" dirty="0"/>
          </a:p>
        </p:txBody>
      </p:sp>
      <p:cxnSp>
        <p:nvCxnSpPr>
          <p:cNvPr id="23" name="Straight Arrow Connector 22"/>
          <p:cNvCxnSpPr>
            <a:stCxn id="8" idx="0"/>
            <a:endCxn id="7" idx="2"/>
          </p:cNvCxnSpPr>
          <p:nvPr/>
        </p:nvCxnSpPr>
        <p:spPr>
          <a:xfrm flipH="1" flipV="1">
            <a:off x="3682539" y="2256907"/>
            <a:ext cx="8312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3682539" y="2256907"/>
            <a:ext cx="8312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1"/>
          </p:cNvCxnSpPr>
          <p:nvPr/>
        </p:nvCxnSpPr>
        <p:spPr>
          <a:xfrm>
            <a:off x="4380808" y="1870366"/>
            <a:ext cx="27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4389120" y="3096492"/>
            <a:ext cx="274319" cy="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0" idx="0"/>
          </p:cNvCxnSpPr>
          <p:nvPr/>
        </p:nvCxnSpPr>
        <p:spPr>
          <a:xfrm>
            <a:off x="5353394" y="2256907"/>
            <a:ext cx="8314" cy="32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0"/>
            <a:endCxn id="9" idx="2"/>
          </p:cNvCxnSpPr>
          <p:nvPr/>
        </p:nvCxnSpPr>
        <p:spPr>
          <a:xfrm flipH="1" flipV="1">
            <a:off x="5353394" y="2256907"/>
            <a:ext cx="8314" cy="32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59977" y="2190402"/>
            <a:ext cx="274319" cy="41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1" idx="1"/>
          </p:cNvCxnSpPr>
          <p:nvPr/>
        </p:nvCxnSpPr>
        <p:spPr>
          <a:xfrm>
            <a:off x="6059977" y="3097664"/>
            <a:ext cx="274319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34296" y="3788264"/>
            <a:ext cx="1396538" cy="5593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Tussentijdse </a:t>
            </a:r>
            <a:endParaRPr lang="nl-NL" sz="1600" dirty="0" smtClean="0"/>
          </a:p>
          <a:p>
            <a:r>
              <a:rPr lang="nl-NL" sz="1600" dirty="0"/>
              <a:t>r</a:t>
            </a:r>
            <a:r>
              <a:rPr lang="nl-NL" sz="1600" dirty="0" smtClean="0"/>
              <a:t>eview</a:t>
            </a:r>
            <a:endParaRPr lang="nl-NL" sz="1600" dirty="0"/>
          </a:p>
        </p:txBody>
      </p:sp>
      <p:sp>
        <p:nvSpPr>
          <p:cNvPr id="3" name="Rectangle 2"/>
          <p:cNvSpPr/>
          <p:nvPr/>
        </p:nvSpPr>
        <p:spPr>
          <a:xfrm>
            <a:off x="157942" y="108065"/>
            <a:ext cx="814647" cy="19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Irene</a:t>
            </a:r>
            <a:endParaRPr lang="nl-NL" sz="1600" dirty="0"/>
          </a:p>
        </p:txBody>
      </p:sp>
      <p:sp>
        <p:nvSpPr>
          <p:cNvPr id="28" name="Rectangle 27"/>
          <p:cNvSpPr/>
          <p:nvPr/>
        </p:nvSpPr>
        <p:spPr>
          <a:xfrm>
            <a:off x="157942" y="476596"/>
            <a:ext cx="814647" cy="1995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Megiel</a:t>
            </a:r>
            <a:endParaRPr lang="nl-NL" sz="1600" dirty="0"/>
          </a:p>
        </p:txBody>
      </p:sp>
      <p:sp>
        <p:nvSpPr>
          <p:cNvPr id="30" name="Rectangle 29"/>
          <p:cNvSpPr/>
          <p:nvPr/>
        </p:nvSpPr>
        <p:spPr>
          <a:xfrm>
            <a:off x="157942" y="845127"/>
            <a:ext cx="814647" cy="1995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Theo</a:t>
            </a:r>
            <a:endParaRPr lang="nl-NL" sz="1600" dirty="0"/>
          </a:p>
        </p:txBody>
      </p:sp>
      <p:sp>
        <p:nvSpPr>
          <p:cNvPr id="31" name="Rectangle 30"/>
          <p:cNvSpPr/>
          <p:nvPr/>
        </p:nvSpPr>
        <p:spPr>
          <a:xfrm>
            <a:off x="8005153" y="1463508"/>
            <a:ext cx="1396538" cy="109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Schrijven:</a:t>
            </a:r>
          </a:p>
          <a:p>
            <a:r>
              <a:rPr lang="nl-NL" sz="1600" dirty="0" smtClean="0"/>
              <a:t>SPSS syntax </a:t>
            </a:r>
          </a:p>
          <a:p>
            <a:r>
              <a:rPr lang="nl-NL" sz="1600" dirty="0" err="1" smtClean="0"/>
              <a:t>Phyton</a:t>
            </a:r>
            <a:r>
              <a:rPr lang="nl-NL" sz="1600" dirty="0" smtClean="0"/>
              <a:t> code</a:t>
            </a:r>
          </a:p>
          <a:p>
            <a:r>
              <a:rPr lang="nl-NL" sz="1600" dirty="0" smtClean="0"/>
              <a:t>STATA code</a:t>
            </a:r>
            <a:endParaRPr lang="nl-NL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9468193" y="4004923"/>
            <a:ext cx="853098" cy="32004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Review</a:t>
            </a:r>
            <a:endParaRPr lang="nl-NL" sz="1600" dirty="0"/>
          </a:p>
        </p:txBody>
      </p:sp>
      <p:sp>
        <p:nvSpPr>
          <p:cNvPr id="37" name="Rectangle 36"/>
          <p:cNvSpPr/>
          <p:nvPr/>
        </p:nvSpPr>
        <p:spPr>
          <a:xfrm>
            <a:off x="7996839" y="2906236"/>
            <a:ext cx="1396538" cy="7054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Verwerking feedback</a:t>
            </a:r>
            <a:endParaRPr lang="nl-NL" sz="1600" dirty="0"/>
          </a:p>
        </p:txBody>
      </p:sp>
      <p:sp>
        <p:nvSpPr>
          <p:cNvPr id="44" name="Rectangle 43"/>
          <p:cNvSpPr/>
          <p:nvPr/>
        </p:nvSpPr>
        <p:spPr>
          <a:xfrm>
            <a:off x="1330039" y="2576946"/>
            <a:ext cx="1396538" cy="1039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 smtClean="0"/>
              <a:t>- </a:t>
            </a:r>
            <a:r>
              <a:rPr lang="nl-NL" sz="1600" dirty="0" err="1" smtClean="0"/>
              <a:t>Toetsbe</a:t>
            </a:r>
            <a:r>
              <a:rPr lang="nl-NL" sz="1600" dirty="0" smtClean="0"/>
              <a:t>-     </a:t>
            </a:r>
          </a:p>
          <a:p>
            <a:r>
              <a:rPr lang="nl-NL" sz="1600" dirty="0" err="1" smtClean="0"/>
              <a:t>schrijving</a:t>
            </a:r>
            <a:endParaRPr lang="nl-NL" sz="1600" dirty="0"/>
          </a:p>
          <a:p>
            <a:r>
              <a:rPr lang="nl-NL" sz="1600" dirty="0" smtClean="0"/>
              <a:t>- Assumpties</a:t>
            </a:r>
            <a:endParaRPr lang="nl-NL" sz="1600" dirty="0"/>
          </a:p>
          <a:p>
            <a:endParaRPr lang="nl-NL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726577" y="2256907"/>
            <a:ext cx="266005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8" idx="1"/>
          </p:cNvCxnSpPr>
          <p:nvPr/>
        </p:nvCxnSpPr>
        <p:spPr>
          <a:xfrm>
            <a:off x="2726577" y="3096491"/>
            <a:ext cx="266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59977" y="3611704"/>
            <a:ext cx="274319" cy="18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726677" y="3595261"/>
            <a:ext cx="270162" cy="18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3"/>
            <a:endCxn id="37" idx="1"/>
          </p:cNvCxnSpPr>
          <p:nvPr/>
        </p:nvCxnSpPr>
        <p:spPr>
          <a:xfrm>
            <a:off x="7730834" y="3099481"/>
            <a:ext cx="266005" cy="15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3" idx="0"/>
          </p:cNvCxnSpPr>
          <p:nvPr/>
        </p:nvCxnSpPr>
        <p:spPr>
          <a:xfrm>
            <a:off x="9393377" y="3595261"/>
            <a:ext cx="501365" cy="4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3"/>
            <a:endCxn id="33" idx="0"/>
          </p:cNvCxnSpPr>
          <p:nvPr/>
        </p:nvCxnSpPr>
        <p:spPr>
          <a:xfrm>
            <a:off x="9401691" y="2010071"/>
            <a:ext cx="493051" cy="199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3" idx="3"/>
            <a:endCxn id="31" idx="3"/>
          </p:cNvCxnSpPr>
          <p:nvPr/>
        </p:nvCxnSpPr>
        <p:spPr>
          <a:xfrm flipH="1" flipV="1">
            <a:off x="9401691" y="2010071"/>
            <a:ext cx="919600" cy="2154874"/>
          </a:xfrm>
          <a:prstGeom prst="curvedConnector3">
            <a:avLst>
              <a:gd name="adj1" fmla="val -2485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81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Intern ontwerp en reviewproces  team SHO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ontwerp en reviewproces  team SHO</dc:title>
  <dc:creator>Bakker, T.C.</dc:creator>
  <cp:lastModifiedBy>Bakker, T.C.</cp:lastModifiedBy>
  <cp:revision>7</cp:revision>
  <dcterms:created xsi:type="dcterms:W3CDTF">2019-07-22T08:40:56Z</dcterms:created>
  <dcterms:modified xsi:type="dcterms:W3CDTF">2019-07-22T09:27:41Z</dcterms:modified>
</cp:coreProperties>
</file>