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9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51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9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2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5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13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7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56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3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6E0A-6350-4CF6-BE34-AB2471FCDF60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85D7-7784-408A-AF2C-8E754A49B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5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257386" y="913966"/>
            <a:ext cx="93538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引数　：要素にオブジェクトを持つ配列</a:t>
            </a:r>
            <a:endParaRPr lang="en-US" altLang="ja-JP" dirty="0" smtClean="0"/>
          </a:p>
          <a:p>
            <a:r>
              <a:rPr lang="ja-JP" altLang="en-US" dirty="0"/>
              <a:t>返り値：与えられたすべてのナマケモノを若い順</a:t>
            </a:r>
            <a:r>
              <a:rPr lang="en-US" altLang="ja-JP" dirty="0"/>
              <a:t>(age</a:t>
            </a:r>
            <a:r>
              <a:rPr lang="ja-JP" altLang="en-US" dirty="0"/>
              <a:t>の昇順</a:t>
            </a:r>
            <a:r>
              <a:rPr lang="en-US" altLang="ja-JP" dirty="0"/>
              <a:t>) </a:t>
            </a:r>
            <a:r>
              <a:rPr lang="ja-JP" altLang="en-US" dirty="0"/>
              <a:t>に並び替えた新たな配列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同じ</a:t>
            </a:r>
            <a:r>
              <a:rPr lang="ja-JP" altLang="en-US" dirty="0"/>
              <a:t>年齢</a:t>
            </a:r>
            <a:r>
              <a:rPr lang="en-US" altLang="ja-JP" dirty="0"/>
              <a:t>(age) </a:t>
            </a:r>
            <a:r>
              <a:rPr lang="ja-JP" altLang="en-US" dirty="0"/>
              <a:t>の場合は、元の順番のままにする。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752" y="1921779"/>
            <a:ext cx="957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作成・実行　⇒　</a:t>
            </a:r>
            <a:r>
              <a:rPr lang="en-US" altLang="ja-JP" dirty="0" smtClean="0"/>
              <a:t>“Test </a:t>
            </a:r>
            <a:r>
              <a:rPr lang="en-US" altLang="ja-JP" dirty="0"/>
              <a:t>FAILED. Keep trying</a:t>
            </a:r>
            <a:r>
              <a:rPr lang="en-US" altLang="ja-JP" dirty="0" smtClean="0"/>
              <a:t>!”</a:t>
            </a:r>
            <a:r>
              <a:rPr lang="ja-JP" altLang="en-US" dirty="0" smtClean="0"/>
              <a:t>　（</a:t>
            </a:r>
            <a:r>
              <a:rPr lang="en-US" altLang="ja-JP" dirty="0" smtClean="0"/>
              <a:t>actual</a:t>
            </a:r>
            <a:r>
              <a:rPr lang="ja-JP" altLang="en-US" dirty="0" smtClean="0"/>
              <a:t>に正しい配列が入っていない）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⇒　</a:t>
            </a:r>
            <a:r>
              <a:rPr lang="en-US" altLang="ja-JP" dirty="0" smtClean="0"/>
              <a:t>console.log()</a:t>
            </a:r>
            <a:r>
              <a:rPr lang="ja-JP" altLang="en-US" dirty="0" smtClean="0"/>
              <a:t>を使って不具合を調査</a:t>
            </a:r>
            <a:endParaRPr lang="en-US" altLang="ja-JP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22552" y="2480584"/>
            <a:ext cx="11809908" cy="4218295"/>
            <a:chOff x="222552" y="2480584"/>
            <a:chExt cx="11809908" cy="421829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552" y="2783128"/>
              <a:ext cx="5336584" cy="391575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184" y="2480584"/>
              <a:ext cx="5976276" cy="349509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62546" y="4599120"/>
              <a:ext cx="3740728" cy="1184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849344" y="6075667"/>
              <a:ext cx="8443337" cy="5232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ja-JP" altLang="en-US" sz="2800" dirty="0" smtClean="0">
                  <a:solidFill>
                    <a:srgbClr val="FF0000"/>
                  </a:solidFill>
                </a:rPr>
                <a:t>空の配列に要素を一つ追加すると大量の要素が追加</a:t>
              </a:r>
              <a:endParaRPr kumimoji="1" lang="ja-JP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V="1">
              <a:off x="5167017" y="2783129"/>
              <a:ext cx="928666" cy="192777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5293360" y="3577442"/>
              <a:ext cx="777652" cy="162249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5167017" y="5165774"/>
              <a:ext cx="1000103" cy="45502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/>
          <p:cNvSpPr txBox="1"/>
          <p:nvPr/>
        </p:nvSpPr>
        <p:spPr>
          <a:xfrm>
            <a:off x="1611746" y="506905"/>
            <a:ext cx="7149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Week2 Thursday Lesson 9</a:t>
            </a:r>
            <a:r>
              <a:rPr lang="ja-JP" altLang="en-US" sz="2000" b="1" dirty="0"/>
              <a:t>　</a:t>
            </a:r>
            <a:r>
              <a:rPr lang="ja-JP" altLang="en-US" sz="2000" dirty="0"/>
              <a:t>応用演習　ナマケモノタイム</a:t>
            </a:r>
            <a:r>
              <a:rPr lang="ja-JP" altLang="en-US" sz="2000" dirty="0" smtClean="0"/>
              <a:t>２</a:t>
            </a:r>
            <a:endParaRPr lang="en-US" altLang="ja-JP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0" y="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①課題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383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20748" y="6156085"/>
            <a:ext cx="10006265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</a:rPr>
              <a:t>Console.log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の仕様により、オブジェクトの最終結果のみ表示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7672" y="579075"/>
            <a:ext cx="997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＃</a:t>
            </a:r>
            <a:r>
              <a:rPr lang="en-US" altLang="ja-JP" sz="2000" dirty="0" smtClean="0"/>
              <a:t>help</a:t>
            </a:r>
            <a:r>
              <a:rPr lang="ja-JP" altLang="en-US" sz="2000" dirty="0" smtClean="0"/>
              <a:t>に相談！！　⇒　</a:t>
            </a:r>
            <a:r>
              <a:rPr lang="en-US" altLang="ja-JP" sz="2000" dirty="0"/>
              <a:t>console.log</a:t>
            </a:r>
            <a:r>
              <a:rPr lang="ja-JP" altLang="en-US" sz="2000" dirty="0"/>
              <a:t>の</a:t>
            </a:r>
            <a:r>
              <a:rPr lang="ja-JP" altLang="en-US" sz="2000" b="1" dirty="0" smtClean="0"/>
              <a:t>仕様で正しくない結果が表示</a:t>
            </a:r>
            <a:r>
              <a:rPr lang="ja-JP" altLang="en-US" sz="2000" dirty="0" smtClean="0"/>
              <a:t>されていると判明</a:t>
            </a:r>
            <a:endParaRPr lang="en-US" altLang="ja-JP" sz="2000" dirty="0" smtClean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47672" y="1000486"/>
            <a:ext cx="5731208" cy="2134477"/>
            <a:chOff x="588312" y="740843"/>
            <a:chExt cx="6267620" cy="245027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312" y="740843"/>
              <a:ext cx="6267620" cy="2450274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/>
          </p:nvCxnSpPr>
          <p:spPr>
            <a:xfrm>
              <a:off x="2976880" y="2540000"/>
              <a:ext cx="35966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955040" y="2814759"/>
              <a:ext cx="56184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55040" y="3093388"/>
              <a:ext cx="3403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4" y="3366137"/>
            <a:ext cx="2918299" cy="210721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74" y="4083910"/>
            <a:ext cx="1448002" cy="127652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221" y="1930837"/>
            <a:ext cx="2695951" cy="3762900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6479503" y="3705465"/>
            <a:ext cx="1064619" cy="56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51777" y="3269600"/>
            <a:ext cx="14670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コンソール</a:t>
            </a:r>
            <a:endParaRPr lang="en-US" altLang="ja-JP" sz="2000" dirty="0" smtClean="0"/>
          </a:p>
          <a:p>
            <a:r>
              <a:rPr lang="ja-JP" altLang="en-US" sz="2000" dirty="0" smtClean="0"/>
              <a:t>表示結果</a:t>
            </a:r>
            <a:endParaRPr lang="en-US" altLang="ja-JP" sz="2000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438440" y="4450372"/>
            <a:ext cx="1315560" cy="441146"/>
            <a:chOff x="6041156" y="4445533"/>
            <a:chExt cx="1315560" cy="441146"/>
          </a:xfrm>
        </p:grpSpPr>
        <p:sp>
          <p:nvSpPr>
            <p:cNvPr id="19" name="テキスト ボックス 18"/>
            <p:cNvSpPr txBox="1"/>
            <p:nvPr/>
          </p:nvSpPr>
          <p:spPr>
            <a:xfrm rot="5400000">
              <a:off x="6020638" y="446605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▲</a:t>
              </a:r>
              <a:endParaRPr lang="en-US" altLang="ja-JP" sz="2000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402609" y="446851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を開く</a:t>
              </a:r>
              <a:endParaRPr lang="en-US" altLang="ja-JP" sz="2000" dirty="0" smtClean="0"/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8525941" y="1499608"/>
            <a:ext cx="22365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全ての中身が同じ</a:t>
            </a:r>
            <a:endParaRPr lang="en-US" altLang="ja-JP" sz="20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②原因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131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③対応策</a:t>
            </a:r>
            <a:endParaRPr lang="en-US" altLang="ja-JP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913070" y="6169759"/>
            <a:ext cx="10453504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</a:rPr>
              <a:t>sources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タブのブレークポイントを活動し、実態を正しく把握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2152" y="559950"/>
            <a:ext cx="898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Chrome</a:t>
            </a:r>
            <a:r>
              <a:rPr lang="ja-JP" altLang="en-US" sz="2000" dirty="0"/>
              <a:t>：</a:t>
            </a:r>
            <a:r>
              <a:rPr lang="en-US" altLang="ja-JP" sz="2000" dirty="0" smtClean="0"/>
              <a:t>developer</a:t>
            </a:r>
            <a:r>
              <a:rPr lang="en-US" altLang="ja-JP" sz="2000" dirty="0"/>
              <a:t> tool </a:t>
            </a:r>
            <a:r>
              <a:rPr lang="ja-JP" altLang="en-US" sz="2000" dirty="0"/>
              <a:t>の </a:t>
            </a:r>
            <a:r>
              <a:rPr lang="en-US" altLang="ja-JP" sz="2000" dirty="0" smtClean="0"/>
              <a:t>sources</a:t>
            </a:r>
            <a:r>
              <a:rPr lang="ja-JP" altLang="en-US" sz="2000" dirty="0" smtClean="0"/>
              <a:t>タブの　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　ブレークポイント　の活用</a:t>
            </a:r>
            <a:endParaRPr lang="en-US" altLang="ja-JP" sz="24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7" y="1199720"/>
            <a:ext cx="7120063" cy="3376589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294077" y="3666080"/>
            <a:ext cx="2570480" cy="721360"/>
          </a:xfrm>
          <a:prstGeom prst="wedgeRectCallout">
            <a:avLst>
              <a:gd name="adj1" fmla="val -31505"/>
              <a:gd name="adj2" fmla="val -984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ブレークポイント設定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一旦停止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884203" y="3306164"/>
            <a:ext cx="3756118" cy="971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3353400" y="4632960"/>
            <a:ext cx="2570480" cy="721360"/>
          </a:xfrm>
          <a:prstGeom prst="wedgeRectCallout">
            <a:avLst>
              <a:gd name="adj1" fmla="val -11347"/>
              <a:gd name="adj2" fmla="val -1167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正しく入力されていることを確認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13" y="1642964"/>
            <a:ext cx="3689667" cy="2023116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>
          <a:xfrm>
            <a:off x="8106248" y="4026760"/>
            <a:ext cx="3418908" cy="1293816"/>
          </a:xfrm>
          <a:prstGeom prst="wedgeRectCallout">
            <a:avLst>
              <a:gd name="adj1" fmla="val -13110"/>
              <a:gd name="adj2" fmla="val -853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行ずつ実行することで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イメージ通りの分岐に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進んでいるかを簡単に確認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31213" y="1211030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+α</a:t>
            </a:r>
            <a:r>
              <a:rPr lang="ja-JP" altLang="en-US" sz="2000" dirty="0" smtClean="0"/>
              <a:t>の気づき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9250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231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Kubota, Daisuke/久保田 大介</dc:creator>
  <cp:lastModifiedBy>Kubota, Daisuke/久保田 大介</cp:lastModifiedBy>
  <cp:revision>15</cp:revision>
  <dcterms:created xsi:type="dcterms:W3CDTF">2022-07-03T00:27:13Z</dcterms:created>
  <dcterms:modified xsi:type="dcterms:W3CDTF">2022-07-06T14:14:15Z</dcterms:modified>
</cp:coreProperties>
</file>