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4E98B-0627-41A9-87CC-EF1CD5AEA67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25E7-00CB-47AC-861F-0EE40D5A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7164A46-C6CE-EE7D-195C-C4AFBDD47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" y="5836919"/>
            <a:ext cx="723900" cy="723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719FA8-B965-7185-25DB-D83530C27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920" y="5836919"/>
            <a:ext cx="723900" cy="723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F3829FF-68E0-C989-84D5-A69352BCC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920" y="297180"/>
            <a:ext cx="723900" cy="723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AA8958-963A-6182-F5BC-D9BDAFD6A1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180" y="29718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E6B4-DA64-59C4-C713-CECABF1E2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844A6E62-5135-9C23-6778-4E6BA853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4100"/>
            <a:ext cx="723900" cy="723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3600639-A8FB-7445-D399-9F5A5E0CC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2100" y="6134100"/>
            <a:ext cx="723900" cy="723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705CE65-8D19-A23A-B779-A24115F8F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2100" y="0"/>
            <a:ext cx="723900" cy="723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7BF7E5-FCFD-D368-FA37-101DF884B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0</Words>
  <Application>Microsoft Office PowerPoint</Application>
  <PresentationFormat>A4 Paper (210x297 mm)</PresentationFormat>
  <Paragraphs>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Cao Cấp</dc:creator>
  <cp:lastModifiedBy>Trần Cao Cấp</cp:lastModifiedBy>
  <cp:revision>2</cp:revision>
  <cp:lastPrinted>2025-06-11T06:22:21Z</cp:lastPrinted>
  <dcterms:created xsi:type="dcterms:W3CDTF">2025-06-11T05:05:02Z</dcterms:created>
  <dcterms:modified xsi:type="dcterms:W3CDTF">2025-06-11T14:04:03Z</dcterms:modified>
</cp:coreProperties>
</file>