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FoodRunner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Delicious Food Delivered Fast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Revenue Model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Project Timeline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Demo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Our Team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Thank You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Project Overview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Key Features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User Interface Design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User Flow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Technology Stack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App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Mobile App Integration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Admin Dashboard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Market Analysis</a:t>
            </a:r>
          </a:p>
          <a:p>
            <a:r>
              <a:t>• Bullet point 1</a:t>
            </a:r>
          </a:p>
          <a:p>
            <a:r>
              <a:t>• Bullet point 2</a:t>
            </a:r>
          </a:p>
          <a:p>
            <a:r>
              <a:t>• Bullet 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