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7" r:id="rId3"/>
    <p:sldId id="258" r:id="rId4"/>
    <p:sldId id="296" r:id="rId5"/>
    <p:sldId id="297" r:id="rId6"/>
    <p:sldId id="298" r:id="rId7"/>
    <p:sldId id="299" r:id="rId8"/>
    <p:sldId id="300" r:id="rId9"/>
    <p:sldId id="304" r:id="rId10"/>
    <p:sldId id="303" r:id="rId11"/>
    <p:sldId id="301" r:id="rId12"/>
    <p:sldId id="305" r:id="rId13"/>
    <p:sldId id="306" r:id="rId14"/>
  </p:sldIdLst>
  <p:sldSz cx="9144000" cy="5143500" type="screen16x9"/>
  <p:notesSz cx="6858000" cy="9144000"/>
  <p:embeddedFontLst>
    <p:embeddedFont>
      <p:font typeface="Amiko" panose="020B0604020202020204" charset="0"/>
      <p:regular r:id="rId16"/>
      <p:bold r:id="rId17"/>
    </p:embeddedFont>
    <p:embeddedFont>
      <p:font typeface="Anaheim" panose="020B0604020202020204" charset="0"/>
      <p:regular r:id="rId18"/>
    </p:embeddedFont>
    <p:embeddedFont>
      <p:font typeface="Barlow" panose="00000500000000000000" pitchFamily="2" charset="0"/>
      <p:regular r:id="rId19"/>
      <p:bold r:id="rId20"/>
      <p:italic r:id="rId21"/>
      <p:boldItalic r:id="rId22"/>
    </p:embeddedFont>
    <p:embeddedFont>
      <p:font typeface="Ex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05C2FA-ED6F-439C-BDB8-B0405AFA134B}">
  <a:tblStyle styleId="{C605C2FA-ED6F-439C-BDB8-B0405AFA13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1072BEE-0C2E-49F1-B6B6-7A1195C14FC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68" y="-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e33b4b6a9d_2_3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1e33b4b6a9d_2_3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33b4b6a9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e33b4b6a9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4217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33b4b6a9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e33b4b6a9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1601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33b4b6a9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e33b4b6a9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9218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33b4b6a9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e33b4b6a9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1e33b4b6a9d_2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1e33b4b6a9d_2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33b4b6a9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e33b4b6a9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3005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33b4b6a9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e33b4b6a9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2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33b4b6a9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e33b4b6a9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007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33b4b6a9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e33b4b6a9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1433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33b4b6a9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e33b4b6a9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3003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e33b4b6a9d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e33b4b6a9d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76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79900" y="1111300"/>
            <a:ext cx="6784200" cy="15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700" y="2773000"/>
            <a:ext cx="4528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flipH="1">
            <a:off x="5539121" y="1018204"/>
            <a:ext cx="4751640" cy="4792213"/>
            <a:chOff x="-654826" y="1322939"/>
            <a:chExt cx="3958051" cy="3991848"/>
          </a:xfrm>
        </p:grpSpPr>
        <p:sp>
          <p:nvSpPr>
            <p:cNvPr id="12" name="Google Shape;12;p2"/>
            <p:cNvSpPr/>
            <p:nvPr/>
          </p:nvSpPr>
          <p:spPr>
            <a:xfrm>
              <a:off x="-513769" y="1322939"/>
              <a:ext cx="3816994" cy="3807704"/>
            </a:xfrm>
            <a:custGeom>
              <a:avLst/>
              <a:gdLst/>
              <a:ahLst/>
              <a:cxnLst/>
              <a:rect l="l" t="t" r="r" b="b"/>
              <a:pathLst>
                <a:path w="118743" h="118454" extrusionOk="0">
                  <a:moveTo>
                    <a:pt x="11137" y="0"/>
                  </a:moveTo>
                  <a:lnTo>
                    <a:pt x="1" y="45973"/>
                  </a:lnTo>
                  <a:lnTo>
                    <a:pt x="51494" y="102164"/>
                  </a:lnTo>
                  <a:lnTo>
                    <a:pt x="118743" y="118454"/>
                  </a:lnTo>
                  <a:lnTo>
                    <a:pt x="11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-482490" y="2383631"/>
              <a:ext cx="2234142" cy="2371144"/>
            </a:xfrm>
            <a:custGeom>
              <a:avLst/>
              <a:gdLst/>
              <a:ahLst/>
              <a:cxnLst/>
              <a:rect l="l" t="t" r="r" b="b"/>
              <a:pathLst>
                <a:path w="69502" h="73764" extrusionOk="0">
                  <a:moveTo>
                    <a:pt x="69501" y="73764"/>
                  </a:moveTo>
                  <a:lnTo>
                    <a:pt x="56397" y="70591"/>
                  </a:lnTo>
                  <a:lnTo>
                    <a:pt x="0" y="895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" name="Google Shape;22;p2"/>
          <p:cNvGrpSpPr/>
          <p:nvPr/>
        </p:nvGrpSpPr>
        <p:grpSpPr>
          <a:xfrm>
            <a:off x="-1146761" y="1018254"/>
            <a:ext cx="4751640" cy="4792213"/>
            <a:chOff x="-654826" y="1322939"/>
            <a:chExt cx="3958051" cy="3991848"/>
          </a:xfrm>
        </p:grpSpPr>
        <p:sp>
          <p:nvSpPr>
            <p:cNvPr id="23" name="Google Shape;23;p2"/>
            <p:cNvSpPr/>
            <p:nvPr/>
          </p:nvSpPr>
          <p:spPr>
            <a:xfrm>
              <a:off x="-513769" y="1322939"/>
              <a:ext cx="3816994" cy="3807704"/>
            </a:xfrm>
            <a:custGeom>
              <a:avLst/>
              <a:gdLst/>
              <a:ahLst/>
              <a:cxnLst/>
              <a:rect l="l" t="t" r="r" b="b"/>
              <a:pathLst>
                <a:path w="118743" h="118454" extrusionOk="0">
                  <a:moveTo>
                    <a:pt x="11137" y="0"/>
                  </a:moveTo>
                  <a:lnTo>
                    <a:pt x="1" y="45973"/>
                  </a:lnTo>
                  <a:lnTo>
                    <a:pt x="51494" y="102164"/>
                  </a:lnTo>
                  <a:lnTo>
                    <a:pt x="118743" y="118454"/>
                  </a:lnTo>
                  <a:lnTo>
                    <a:pt x="11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-482490" y="2383631"/>
              <a:ext cx="2234142" cy="2371144"/>
            </a:xfrm>
            <a:custGeom>
              <a:avLst/>
              <a:gdLst/>
              <a:ahLst/>
              <a:cxnLst/>
              <a:rect l="l" t="t" r="r" b="b"/>
              <a:pathLst>
                <a:path w="69502" h="73764" extrusionOk="0">
                  <a:moveTo>
                    <a:pt x="69501" y="73764"/>
                  </a:moveTo>
                  <a:lnTo>
                    <a:pt x="56397" y="70591"/>
                  </a:lnTo>
                  <a:lnTo>
                    <a:pt x="0" y="895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" name="Google Shape;29;p2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30" name="Google Shape;30;p2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3" name="Google Shape;33;p2"/>
          <p:cNvSpPr/>
          <p:nvPr/>
        </p:nvSpPr>
        <p:spPr>
          <a:xfrm>
            <a:off x="0" y="4956500"/>
            <a:ext cx="9144000" cy="1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" name="Google Shape;34;p2"/>
          <p:cNvCxnSpPr/>
          <p:nvPr/>
        </p:nvCxnSpPr>
        <p:spPr>
          <a:xfrm>
            <a:off x="809700" y="533375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"/>
          <p:cNvSpPr txBox="1">
            <a:spLocks noGrp="1"/>
          </p:cNvSpPr>
          <p:nvPr>
            <p:ph type="subTitle" idx="1"/>
          </p:nvPr>
        </p:nvSpPr>
        <p:spPr>
          <a:xfrm>
            <a:off x="717751" y="1350400"/>
            <a:ext cx="77085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5" name="Google Shape;65;p4"/>
          <p:cNvGrpSpPr/>
          <p:nvPr/>
        </p:nvGrpSpPr>
        <p:grpSpPr>
          <a:xfrm flipH="1">
            <a:off x="6630376" y="2826499"/>
            <a:ext cx="3660385" cy="4011747"/>
            <a:chOff x="-654826" y="1903786"/>
            <a:chExt cx="3049050" cy="3341730"/>
          </a:xfrm>
        </p:grpSpPr>
        <p:sp>
          <p:nvSpPr>
            <p:cNvPr id="66" name="Google Shape;66;p4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4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" name="Google Shape;68;p4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69" name="Google Shape;69;p4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2" name="Google Shape;72;p4"/>
          <p:cNvGrpSpPr/>
          <p:nvPr/>
        </p:nvGrpSpPr>
        <p:grpSpPr>
          <a:xfrm>
            <a:off x="-1135520" y="2826499"/>
            <a:ext cx="3660385" cy="4011747"/>
            <a:chOff x="-654826" y="1903786"/>
            <a:chExt cx="3049050" cy="3341730"/>
          </a:xfrm>
        </p:grpSpPr>
        <p:sp>
          <p:nvSpPr>
            <p:cNvPr id="73" name="Google Shape;73;p4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4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" name="Google Shape;75;p4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4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9" name="Google Shape;79;p4"/>
          <p:cNvSpPr/>
          <p:nvPr/>
        </p:nvSpPr>
        <p:spPr>
          <a:xfrm>
            <a:off x="0" y="4956500"/>
            <a:ext cx="9144000" cy="1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" name="Google Shape;80;p4"/>
          <p:cNvCxnSpPr/>
          <p:nvPr/>
        </p:nvCxnSpPr>
        <p:spPr>
          <a:xfrm>
            <a:off x="809700" y="533375"/>
            <a:ext cx="7524600" cy="0"/>
          </a:xfrm>
          <a:prstGeom prst="straightConnector1">
            <a:avLst/>
          </a:prstGeom>
          <a:noFill/>
          <a:ln w="9525" cap="flat" cmpd="sng">
            <a:solidFill>
              <a:srgbClr val="65B5C5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 flipH="1">
            <a:off x="5539121" y="1018204"/>
            <a:ext cx="4751640" cy="4792213"/>
            <a:chOff x="-654826" y="1322939"/>
            <a:chExt cx="3958051" cy="3991848"/>
          </a:xfrm>
        </p:grpSpPr>
        <p:sp>
          <p:nvSpPr>
            <p:cNvPr id="128" name="Google Shape;128;p8"/>
            <p:cNvSpPr/>
            <p:nvPr/>
          </p:nvSpPr>
          <p:spPr>
            <a:xfrm>
              <a:off x="-513769" y="1322939"/>
              <a:ext cx="3816994" cy="3807704"/>
            </a:xfrm>
            <a:custGeom>
              <a:avLst/>
              <a:gdLst/>
              <a:ahLst/>
              <a:cxnLst/>
              <a:rect l="l" t="t" r="r" b="b"/>
              <a:pathLst>
                <a:path w="118743" h="118454" extrusionOk="0">
                  <a:moveTo>
                    <a:pt x="11137" y="0"/>
                  </a:moveTo>
                  <a:lnTo>
                    <a:pt x="1" y="45973"/>
                  </a:lnTo>
                  <a:lnTo>
                    <a:pt x="51494" y="102164"/>
                  </a:lnTo>
                  <a:lnTo>
                    <a:pt x="118743" y="118454"/>
                  </a:lnTo>
                  <a:lnTo>
                    <a:pt x="11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-482490" y="2383631"/>
              <a:ext cx="2234142" cy="2371144"/>
            </a:xfrm>
            <a:custGeom>
              <a:avLst/>
              <a:gdLst/>
              <a:ahLst/>
              <a:cxnLst/>
              <a:rect l="l" t="t" r="r" b="b"/>
              <a:pathLst>
                <a:path w="69502" h="73764" extrusionOk="0">
                  <a:moveTo>
                    <a:pt x="69501" y="73764"/>
                  </a:moveTo>
                  <a:lnTo>
                    <a:pt x="56397" y="70591"/>
                  </a:lnTo>
                  <a:lnTo>
                    <a:pt x="0" y="895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8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4" name="Google Shape;134;p8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135" name="Google Shape;135;p8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8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8" name="Google Shape;138;p8"/>
          <p:cNvGrpSpPr/>
          <p:nvPr/>
        </p:nvGrpSpPr>
        <p:grpSpPr>
          <a:xfrm>
            <a:off x="-1146761" y="1018254"/>
            <a:ext cx="4751640" cy="4792213"/>
            <a:chOff x="-654826" y="1322939"/>
            <a:chExt cx="3958051" cy="3991848"/>
          </a:xfrm>
        </p:grpSpPr>
        <p:sp>
          <p:nvSpPr>
            <p:cNvPr id="139" name="Google Shape;139;p8"/>
            <p:cNvSpPr/>
            <p:nvPr/>
          </p:nvSpPr>
          <p:spPr>
            <a:xfrm>
              <a:off x="-513769" y="1322939"/>
              <a:ext cx="3816994" cy="3807704"/>
            </a:xfrm>
            <a:custGeom>
              <a:avLst/>
              <a:gdLst/>
              <a:ahLst/>
              <a:cxnLst/>
              <a:rect l="l" t="t" r="r" b="b"/>
              <a:pathLst>
                <a:path w="118743" h="118454" extrusionOk="0">
                  <a:moveTo>
                    <a:pt x="11137" y="0"/>
                  </a:moveTo>
                  <a:lnTo>
                    <a:pt x="1" y="45973"/>
                  </a:lnTo>
                  <a:lnTo>
                    <a:pt x="51494" y="102164"/>
                  </a:lnTo>
                  <a:lnTo>
                    <a:pt x="118743" y="118454"/>
                  </a:lnTo>
                  <a:lnTo>
                    <a:pt x="11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-482490" y="2383631"/>
              <a:ext cx="2234142" cy="2371144"/>
            </a:xfrm>
            <a:custGeom>
              <a:avLst/>
              <a:gdLst/>
              <a:ahLst/>
              <a:cxnLst/>
              <a:rect l="l" t="t" r="r" b="b"/>
              <a:pathLst>
                <a:path w="69502" h="73764" extrusionOk="0">
                  <a:moveTo>
                    <a:pt x="69501" y="73764"/>
                  </a:moveTo>
                  <a:lnTo>
                    <a:pt x="56397" y="70591"/>
                  </a:lnTo>
                  <a:lnTo>
                    <a:pt x="0" y="895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" name="Google Shape;145;p8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146" name="Google Shape;146;p8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8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8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49" name="Google Shape;149;p8"/>
          <p:cNvSpPr/>
          <p:nvPr/>
        </p:nvSpPr>
        <p:spPr>
          <a:xfrm>
            <a:off x="0" y="4956500"/>
            <a:ext cx="9144000" cy="1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0" name="Google Shape;150;p8"/>
          <p:cNvCxnSpPr/>
          <p:nvPr/>
        </p:nvCxnSpPr>
        <p:spPr>
          <a:xfrm>
            <a:off x="809700" y="533375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9"/>
          <p:cNvGrpSpPr/>
          <p:nvPr/>
        </p:nvGrpSpPr>
        <p:grpSpPr>
          <a:xfrm flipH="1">
            <a:off x="5539121" y="1018204"/>
            <a:ext cx="4751640" cy="4792213"/>
            <a:chOff x="-654826" y="1322939"/>
            <a:chExt cx="3958051" cy="3991848"/>
          </a:xfrm>
        </p:grpSpPr>
        <p:sp>
          <p:nvSpPr>
            <p:cNvPr id="154" name="Google Shape;154;p9"/>
            <p:cNvSpPr/>
            <p:nvPr/>
          </p:nvSpPr>
          <p:spPr>
            <a:xfrm>
              <a:off x="-513769" y="1322939"/>
              <a:ext cx="3816994" cy="3807704"/>
            </a:xfrm>
            <a:custGeom>
              <a:avLst/>
              <a:gdLst/>
              <a:ahLst/>
              <a:cxnLst/>
              <a:rect l="l" t="t" r="r" b="b"/>
              <a:pathLst>
                <a:path w="118743" h="118454" extrusionOk="0">
                  <a:moveTo>
                    <a:pt x="11137" y="0"/>
                  </a:moveTo>
                  <a:lnTo>
                    <a:pt x="1" y="45973"/>
                  </a:lnTo>
                  <a:lnTo>
                    <a:pt x="51494" y="102164"/>
                  </a:lnTo>
                  <a:lnTo>
                    <a:pt x="118743" y="118454"/>
                  </a:lnTo>
                  <a:lnTo>
                    <a:pt x="11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-482490" y="2383631"/>
              <a:ext cx="2234142" cy="2371144"/>
            </a:xfrm>
            <a:custGeom>
              <a:avLst/>
              <a:gdLst/>
              <a:ahLst/>
              <a:cxnLst/>
              <a:rect l="l" t="t" r="r" b="b"/>
              <a:pathLst>
                <a:path w="69502" h="73764" extrusionOk="0">
                  <a:moveTo>
                    <a:pt x="69501" y="73764"/>
                  </a:moveTo>
                  <a:lnTo>
                    <a:pt x="56397" y="70591"/>
                  </a:lnTo>
                  <a:lnTo>
                    <a:pt x="0" y="895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0" name="Google Shape;160;p9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161" name="Google Shape;161;p9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9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9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4" name="Google Shape;164;p9"/>
          <p:cNvGrpSpPr/>
          <p:nvPr/>
        </p:nvGrpSpPr>
        <p:grpSpPr>
          <a:xfrm>
            <a:off x="-1146761" y="1018254"/>
            <a:ext cx="4751640" cy="4792213"/>
            <a:chOff x="-654826" y="1322939"/>
            <a:chExt cx="3958051" cy="3991848"/>
          </a:xfrm>
        </p:grpSpPr>
        <p:sp>
          <p:nvSpPr>
            <p:cNvPr id="165" name="Google Shape;165;p9"/>
            <p:cNvSpPr/>
            <p:nvPr/>
          </p:nvSpPr>
          <p:spPr>
            <a:xfrm>
              <a:off x="-513769" y="1322939"/>
              <a:ext cx="3816994" cy="3807704"/>
            </a:xfrm>
            <a:custGeom>
              <a:avLst/>
              <a:gdLst/>
              <a:ahLst/>
              <a:cxnLst/>
              <a:rect l="l" t="t" r="r" b="b"/>
              <a:pathLst>
                <a:path w="118743" h="118454" extrusionOk="0">
                  <a:moveTo>
                    <a:pt x="11137" y="0"/>
                  </a:moveTo>
                  <a:lnTo>
                    <a:pt x="1" y="45973"/>
                  </a:lnTo>
                  <a:lnTo>
                    <a:pt x="51494" y="102164"/>
                  </a:lnTo>
                  <a:lnTo>
                    <a:pt x="118743" y="118454"/>
                  </a:lnTo>
                  <a:lnTo>
                    <a:pt x="11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-482490" y="2383631"/>
              <a:ext cx="2234142" cy="2371144"/>
            </a:xfrm>
            <a:custGeom>
              <a:avLst/>
              <a:gdLst/>
              <a:ahLst/>
              <a:cxnLst/>
              <a:rect l="l" t="t" r="r" b="b"/>
              <a:pathLst>
                <a:path w="69502" h="73764" extrusionOk="0">
                  <a:moveTo>
                    <a:pt x="69501" y="73764"/>
                  </a:moveTo>
                  <a:lnTo>
                    <a:pt x="56397" y="70591"/>
                  </a:lnTo>
                  <a:lnTo>
                    <a:pt x="0" y="895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1" name="Google Shape;171;p9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172" name="Google Shape;172;p9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9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9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9"/>
          <p:cNvSpPr/>
          <p:nvPr/>
        </p:nvSpPr>
        <p:spPr>
          <a:xfrm>
            <a:off x="0" y="4956500"/>
            <a:ext cx="9144000" cy="1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6" name="Google Shape;176;p9"/>
          <p:cNvCxnSpPr/>
          <p:nvPr/>
        </p:nvCxnSpPr>
        <p:spPr>
          <a:xfrm>
            <a:off x="809700" y="533375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7" name="Google Shape;17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767423"/>
            <a:ext cx="734700" cy="37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3" name="Google Shape;213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3200852"/>
            <a:ext cx="734700" cy="37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4" name="Google Shape;214;p13"/>
          <p:cNvSpPr txBox="1">
            <a:spLocks noGrp="1"/>
          </p:cNvSpPr>
          <p:nvPr>
            <p:ph type="title" idx="4" hasCustomPrompt="1"/>
          </p:nvPr>
        </p:nvSpPr>
        <p:spPr>
          <a:xfrm>
            <a:off x="3330438" y="1767423"/>
            <a:ext cx="734700" cy="37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 idx="5" hasCustomPrompt="1"/>
          </p:nvPr>
        </p:nvSpPr>
        <p:spPr>
          <a:xfrm>
            <a:off x="3330438" y="3200852"/>
            <a:ext cx="734700" cy="37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6" hasCustomPrompt="1"/>
          </p:nvPr>
        </p:nvSpPr>
        <p:spPr>
          <a:xfrm>
            <a:off x="5940875" y="1767423"/>
            <a:ext cx="734700" cy="37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>
            <a:spLocks noGrp="1"/>
          </p:cNvSpPr>
          <p:nvPr>
            <p:ph type="title" idx="7" hasCustomPrompt="1"/>
          </p:nvPr>
        </p:nvSpPr>
        <p:spPr>
          <a:xfrm>
            <a:off x="5940875" y="3200852"/>
            <a:ext cx="734700" cy="371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18" name="Google Shape;218;p13"/>
          <p:cNvSpPr txBox="1">
            <a:spLocks noGrp="1"/>
          </p:cNvSpPr>
          <p:nvPr>
            <p:ph type="subTitle" idx="1"/>
          </p:nvPr>
        </p:nvSpPr>
        <p:spPr>
          <a:xfrm>
            <a:off x="720000" y="2352700"/>
            <a:ext cx="24828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18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subTitle" idx="8"/>
          </p:nvPr>
        </p:nvSpPr>
        <p:spPr>
          <a:xfrm>
            <a:off x="3330438" y="2352700"/>
            <a:ext cx="24828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18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9"/>
          </p:nvPr>
        </p:nvSpPr>
        <p:spPr>
          <a:xfrm>
            <a:off x="5940875" y="2352700"/>
            <a:ext cx="24828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18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subTitle" idx="13"/>
          </p:nvPr>
        </p:nvSpPr>
        <p:spPr>
          <a:xfrm>
            <a:off x="720000" y="3786175"/>
            <a:ext cx="2482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18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subTitle" idx="14"/>
          </p:nvPr>
        </p:nvSpPr>
        <p:spPr>
          <a:xfrm>
            <a:off x="3330438" y="3786175"/>
            <a:ext cx="2482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18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15"/>
          </p:nvPr>
        </p:nvSpPr>
        <p:spPr>
          <a:xfrm>
            <a:off x="5940875" y="3786150"/>
            <a:ext cx="2482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18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xo"/>
              <a:buNone/>
              <a:defRPr sz="2400"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grpSp>
        <p:nvGrpSpPr>
          <p:cNvPr id="224" name="Google Shape;224;p13"/>
          <p:cNvGrpSpPr/>
          <p:nvPr/>
        </p:nvGrpSpPr>
        <p:grpSpPr>
          <a:xfrm flipH="1">
            <a:off x="6444255" y="2743798"/>
            <a:ext cx="3846506" cy="4177607"/>
            <a:chOff x="-654826" y="1834897"/>
            <a:chExt cx="3204087" cy="3479889"/>
          </a:xfrm>
        </p:grpSpPr>
        <p:sp>
          <p:nvSpPr>
            <p:cNvPr id="225" name="Google Shape;225;p13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3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3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3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13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233" name="Google Shape;233;p13"/>
          <p:cNvCxnSpPr/>
          <p:nvPr/>
        </p:nvCxnSpPr>
        <p:spPr>
          <a:xfrm>
            <a:off x="809700" y="533375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4" name="Google Shape;234;p13"/>
          <p:cNvSpPr/>
          <p:nvPr/>
        </p:nvSpPr>
        <p:spPr>
          <a:xfrm>
            <a:off x="0" y="4956500"/>
            <a:ext cx="9144000" cy="1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0" name="Google Shape;430;p25"/>
          <p:cNvCxnSpPr/>
          <p:nvPr/>
        </p:nvCxnSpPr>
        <p:spPr>
          <a:xfrm>
            <a:off x="809700" y="533375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1" name="Google Shape;431;p25"/>
          <p:cNvGrpSpPr/>
          <p:nvPr/>
        </p:nvGrpSpPr>
        <p:grpSpPr>
          <a:xfrm flipH="1">
            <a:off x="5539121" y="1018204"/>
            <a:ext cx="4751640" cy="4792213"/>
            <a:chOff x="-654826" y="1322939"/>
            <a:chExt cx="3958051" cy="3991848"/>
          </a:xfrm>
        </p:grpSpPr>
        <p:sp>
          <p:nvSpPr>
            <p:cNvPr id="432" name="Google Shape;432;p25"/>
            <p:cNvSpPr/>
            <p:nvPr/>
          </p:nvSpPr>
          <p:spPr>
            <a:xfrm>
              <a:off x="-513769" y="1322939"/>
              <a:ext cx="3816994" cy="3807704"/>
            </a:xfrm>
            <a:custGeom>
              <a:avLst/>
              <a:gdLst/>
              <a:ahLst/>
              <a:cxnLst/>
              <a:rect l="l" t="t" r="r" b="b"/>
              <a:pathLst>
                <a:path w="118743" h="118454" extrusionOk="0">
                  <a:moveTo>
                    <a:pt x="11137" y="0"/>
                  </a:moveTo>
                  <a:lnTo>
                    <a:pt x="1" y="45973"/>
                  </a:lnTo>
                  <a:lnTo>
                    <a:pt x="51494" y="102164"/>
                  </a:lnTo>
                  <a:lnTo>
                    <a:pt x="118743" y="118454"/>
                  </a:lnTo>
                  <a:lnTo>
                    <a:pt x="11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5"/>
            <p:cNvSpPr/>
            <p:nvPr/>
          </p:nvSpPr>
          <p:spPr>
            <a:xfrm>
              <a:off x="-482490" y="2383631"/>
              <a:ext cx="2234142" cy="2371144"/>
            </a:xfrm>
            <a:custGeom>
              <a:avLst/>
              <a:gdLst/>
              <a:ahLst/>
              <a:cxnLst/>
              <a:rect l="l" t="t" r="r" b="b"/>
              <a:pathLst>
                <a:path w="69502" h="73764" extrusionOk="0">
                  <a:moveTo>
                    <a:pt x="69501" y="73764"/>
                  </a:moveTo>
                  <a:lnTo>
                    <a:pt x="56397" y="70591"/>
                  </a:lnTo>
                  <a:lnTo>
                    <a:pt x="0" y="895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5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5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5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5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" name="Google Shape;438;p25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439" name="Google Shape;439;p25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5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5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2" name="Google Shape;442;p25"/>
          <p:cNvGrpSpPr/>
          <p:nvPr/>
        </p:nvGrpSpPr>
        <p:grpSpPr>
          <a:xfrm>
            <a:off x="-1146761" y="1018254"/>
            <a:ext cx="4751640" cy="4792213"/>
            <a:chOff x="-654826" y="1322939"/>
            <a:chExt cx="3958051" cy="3991848"/>
          </a:xfrm>
        </p:grpSpPr>
        <p:sp>
          <p:nvSpPr>
            <p:cNvPr id="443" name="Google Shape;443;p25"/>
            <p:cNvSpPr/>
            <p:nvPr/>
          </p:nvSpPr>
          <p:spPr>
            <a:xfrm>
              <a:off x="-513769" y="1322939"/>
              <a:ext cx="3816994" cy="3807704"/>
            </a:xfrm>
            <a:custGeom>
              <a:avLst/>
              <a:gdLst/>
              <a:ahLst/>
              <a:cxnLst/>
              <a:rect l="l" t="t" r="r" b="b"/>
              <a:pathLst>
                <a:path w="118743" h="118454" extrusionOk="0">
                  <a:moveTo>
                    <a:pt x="11137" y="0"/>
                  </a:moveTo>
                  <a:lnTo>
                    <a:pt x="1" y="45973"/>
                  </a:lnTo>
                  <a:lnTo>
                    <a:pt x="51494" y="102164"/>
                  </a:lnTo>
                  <a:lnTo>
                    <a:pt x="118743" y="118454"/>
                  </a:lnTo>
                  <a:lnTo>
                    <a:pt x="11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-482490" y="2383631"/>
              <a:ext cx="2234142" cy="2371144"/>
            </a:xfrm>
            <a:custGeom>
              <a:avLst/>
              <a:gdLst/>
              <a:ahLst/>
              <a:cxnLst/>
              <a:rect l="l" t="t" r="r" b="b"/>
              <a:pathLst>
                <a:path w="69502" h="73764" extrusionOk="0">
                  <a:moveTo>
                    <a:pt x="69501" y="73764"/>
                  </a:moveTo>
                  <a:lnTo>
                    <a:pt x="56397" y="70591"/>
                  </a:lnTo>
                  <a:lnTo>
                    <a:pt x="0" y="8959"/>
                  </a:lnTo>
                  <a:lnTo>
                    <a:pt x="21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5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5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5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5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450" name="Google Shape;450;p25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5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5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53" name="Google Shape;453;p25"/>
          <p:cNvSpPr/>
          <p:nvPr/>
        </p:nvSpPr>
        <p:spPr>
          <a:xfrm>
            <a:off x="0" y="4956500"/>
            <a:ext cx="9144000" cy="1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5" name="Google Shape;455;p26"/>
          <p:cNvGrpSpPr/>
          <p:nvPr/>
        </p:nvGrpSpPr>
        <p:grpSpPr>
          <a:xfrm>
            <a:off x="-1135520" y="2743798"/>
            <a:ext cx="3846506" cy="4177607"/>
            <a:chOff x="-654826" y="1834897"/>
            <a:chExt cx="3204087" cy="3479889"/>
          </a:xfrm>
        </p:grpSpPr>
        <p:sp>
          <p:nvSpPr>
            <p:cNvPr id="456" name="Google Shape;456;p26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6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6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6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26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461" name="Google Shape;461;p26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6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6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64" name="Google Shape;464;p26"/>
          <p:cNvGrpSpPr/>
          <p:nvPr/>
        </p:nvGrpSpPr>
        <p:grpSpPr>
          <a:xfrm flipH="1">
            <a:off x="6444255" y="2743798"/>
            <a:ext cx="3846506" cy="4177607"/>
            <a:chOff x="-654826" y="1834897"/>
            <a:chExt cx="3204087" cy="3479889"/>
          </a:xfrm>
        </p:grpSpPr>
        <p:sp>
          <p:nvSpPr>
            <p:cNvPr id="465" name="Google Shape;465;p26"/>
            <p:cNvSpPr/>
            <p:nvPr/>
          </p:nvSpPr>
          <p:spPr>
            <a:xfrm>
              <a:off x="-452273" y="1880802"/>
              <a:ext cx="2939467" cy="3052232"/>
            </a:xfrm>
            <a:custGeom>
              <a:avLst/>
              <a:gdLst/>
              <a:ahLst/>
              <a:cxnLst/>
              <a:rect l="l" t="t" r="r" b="b"/>
              <a:pathLst>
                <a:path w="91444" h="94952" extrusionOk="0">
                  <a:moveTo>
                    <a:pt x="91444" y="94952"/>
                  </a:moveTo>
                  <a:lnTo>
                    <a:pt x="61133" y="87608"/>
                  </a:lnTo>
                  <a:lnTo>
                    <a:pt x="0" y="20720"/>
                  </a:lnTo>
                  <a:lnTo>
                    <a:pt x="50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6"/>
            <p:cNvSpPr/>
            <p:nvPr/>
          </p:nvSpPr>
          <p:spPr>
            <a:xfrm>
              <a:off x="-654826" y="1981998"/>
              <a:ext cx="2936767" cy="3241823"/>
            </a:xfrm>
            <a:custGeom>
              <a:avLst/>
              <a:gdLst/>
              <a:ahLst/>
              <a:cxnLst/>
              <a:rect l="l" t="t" r="r" b="b"/>
              <a:pathLst>
                <a:path w="91360" h="100850" fill="none" extrusionOk="0">
                  <a:moveTo>
                    <a:pt x="1" y="0"/>
                  </a:moveTo>
                  <a:lnTo>
                    <a:pt x="91359" y="100850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6"/>
            <p:cNvSpPr/>
            <p:nvPr/>
          </p:nvSpPr>
          <p:spPr>
            <a:xfrm>
              <a:off x="-631905" y="1903786"/>
              <a:ext cx="3026130" cy="3341730"/>
            </a:xfrm>
            <a:custGeom>
              <a:avLst/>
              <a:gdLst/>
              <a:ahLst/>
              <a:cxnLst/>
              <a:rect l="l" t="t" r="r" b="b"/>
              <a:pathLst>
                <a:path w="94140" h="103958" fill="none" extrusionOk="0">
                  <a:moveTo>
                    <a:pt x="0" y="1"/>
                  </a:moveTo>
                  <a:lnTo>
                    <a:pt x="94139" y="103958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6"/>
            <p:cNvSpPr/>
            <p:nvPr/>
          </p:nvSpPr>
          <p:spPr>
            <a:xfrm>
              <a:off x="-600659" y="1834897"/>
              <a:ext cx="3149921" cy="3479889"/>
            </a:xfrm>
            <a:custGeom>
              <a:avLst/>
              <a:gdLst/>
              <a:ahLst/>
              <a:cxnLst/>
              <a:rect l="l" t="t" r="r" b="b"/>
              <a:pathLst>
                <a:path w="97991" h="108256" fill="none" extrusionOk="0">
                  <a:moveTo>
                    <a:pt x="1" y="1"/>
                  </a:moveTo>
                  <a:lnTo>
                    <a:pt x="97990" y="108256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25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9" name="Google Shape;469;p26"/>
            <p:cNvGrpSpPr/>
            <p:nvPr/>
          </p:nvGrpSpPr>
          <p:grpSpPr>
            <a:xfrm>
              <a:off x="-452278" y="2383620"/>
              <a:ext cx="2261992" cy="2433901"/>
              <a:chOff x="-452278" y="2383620"/>
              <a:chExt cx="2261992" cy="2433901"/>
            </a:xfrm>
          </p:grpSpPr>
          <p:sp>
            <p:nvSpPr>
              <p:cNvPr id="470" name="Google Shape;470;p26"/>
              <p:cNvSpPr/>
              <p:nvPr/>
            </p:nvSpPr>
            <p:spPr>
              <a:xfrm>
                <a:off x="-452278" y="238362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6"/>
              <p:cNvSpPr/>
              <p:nvPr/>
            </p:nvSpPr>
            <p:spPr>
              <a:xfrm>
                <a:off x="-210728" y="2649695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6"/>
              <p:cNvSpPr/>
              <p:nvPr/>
            </p:nvSpPr>
            <p:spPr>
              <a:xfrm>
                <a:off x="536397" y="3466070"/>
                <a:ext cx="1273317" cy="1351451"/>
              </a:xfrm>
              <a:custGeom>
                <a:avLst/>
                <a:gdLst/>
                <a:ahLst/>
                <a:cxnLst/>
                <a:rect l="l" t="t" r="r" b="b"/>
                <a:pathLst>
                  <a:path w="106710" h="113258" extrusionOk="0">
                    <a:moveTo>
                      <a:pt x="106710" y="113258"/>
                    </a:moveTo>
                    <a:lnTo>
                      <a:pt x="86592" y="108383"/>
                    </a:lnTo>
                    <a:lnTo>
                      <a:pt x="0" y="13755"/>
                    </a:lnTo>
                    <a:lnTo>
                      <a:pt x="333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473" name="Google Shape;473;p26"/>
          <p:cNvCxnSpPr/>
          <p:nvPr/>
        </p:nvCxnSpPr>
        <p:spPr>
          <a:xfrm>
            <a:off x="809700" y="533375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4" name="Google Shape;474;p26"/>
          <p:cNvSpPr/>
          <p:nvPr/>
        </p:nvSpPr>
        <p:spPr>
          <a:xfrm>
            <a:off x="0" y="4956500"/>
            <a:ext cx="9144000" cy="186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2376" y="59436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miko"/>
              <a:buNone/>
              <a:defRPr sz="2800" b="1">
                <a:solidFill>
                  <a:schemeClr val="dk1"/>
                </a:solidFill>
                <a:latin typeface="Amiko"/>
                <a:ea typeface="Amiko"/>
                <a:cs typeface="Amiko"/>
                <a:sym typeface="Ami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●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○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"/>
              <a:buChar char="■"/>
              <a:defRPr sz="12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6" r:id="rId5"/>
    <p:sldLayoutId id="2147483658" r:id="rId6"/>
    <p:sldLayoutId id="2147483659" r:id="rId7"/>
    <p:sldLayoutId id="2147483671" r:id="rId8"/>
    <p:sldLayoutId id="214748367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"/>
          <p:cNvSpPr txBox="1">
            <a:spLocks noGrp="1"/>
          </p:cNvSpPr>
          <p:nvPr>
            <p:ph type="ctrTitle"/>
          </p:nvPr>
        </p:nvSpPr>
        <p:spPr>
          <a:xfrm>
            <a:off x="1179900" y="1111300"/>
            <a:ext cx="6784200" cy="158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dirty="0"/>
              <a:t>Web Development Project :</a:t>
            </a:r>
            <a:br>
              <a:rPr lang="en-US" sz="3800" dirty="0"/>
            </a:br>
            <a:r>
              <a:rPr lang="en-US" sz="3800" dirty="0"/>
              <a:t>Knowledge Hub.</a:t>
            </a:r>
            <a:endParaRPr sz="3800" dirty="0"/>
          </a:p>
        </p:txBody>
      </p:sp>
      <p:sp>
        <p:nvSpPr>
          <p:cNvPr id="486" name="Google Shape;486;p30"/>
          <p:cNvSpPr txBox="1">
            <a:spLocks noGrp="1"/>
          </p:cNvSpPr>
          <p:nvPr>
            <p:ph type="subTitle" idx="1"/>
          </p:nvPr>
        </p:nvSpPr>
        <p:spPr>
          <a:xfrm>
            <a:off x="2307700" y="2773000"/>
            <a:ext cx="4528800" cy="4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where your presentation begins</a:t>
            </a:r>
            <a:endParaRPr dirty="0"/>
          </a:p>
        </p:txBody>
      </p:sp>
      <p:sp>
        <p:nvSpPr>
          <p:cNvPr id="487" name="Google Shape;487;p30"/>
          <p:cNvSpPr txBox="1"/>
          <p:nvPr/>
        </p:nvSpPr>
        <p:spPr>
          <a:xfrm>
            <a:off x="3881261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88" name="Google Shape;488;p30"/>
          <p:cNvSpPr txBox="1"/>
          <p:nvPr/>
        </p:nvSpPr>
        <p:spPr>
          <a:xfrm>
            <a:off x="4796862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89" name="Google Shape;489;p30"/>
          <p:cNvSpPr txBox="1"/>
          <p:nvPr/>
        </p:nvSpPr>
        <p:spPr>
          <a:xfrm>
            <a:off x="5712463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90" name="Google Shape;490;p30"/>
          <p:cNvSpPr txBox="1"/>
          <p:nvPr/>
        </p:nvSpPr>
        <p:spPr>
          <a:xfrm>
            <a:off x="71443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91" name="Google Shape;491;p30"/>
          <p:cNvSpPr txBox="1"/>
          <p:nvPr/>
        </p:nvSpPr>
        <p:spPr>
          <a:xfrm>
            <a:off x="2965660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92" name="Google Shape;492;p30"/>
          <p:cNvSpPr txBox="1"/>
          <p:nvPr/>
        </p:nvSpPr>
        <p:spPr>
          <a:xfrm>
            <a:off x="6628064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93" name="Google Shape;493;p30"/>
          <p:cNvSpPr txBox="1"/>
          <p:nvPr/>
        </p:nvSpPr>
        <p:spPr>
          <a:xfrm>
            <a:off x="7543665" y="185850"/>
            <a:ext cx="809700" cy="1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00" dirty="0">
              <a:solidFill>
                <a:schemeClr val="dk1"/>
              </a:solidFill>
              <a:latin typeface="Amiko"/>
              <a:ea typeface="Amiko"/>
              <a:cs typeface="Amiko"/>
              <a:sym typeface="Amiko"/>
            </a:endParaRPr>
          </a:p>
        </p:txBody>
      </p:sp>
      <p:sp>
        <p:nvSpPr>
          <p:cNvPr id="494" name="Google Shape;494;p30">
            <a:hlinkClick r:id="" action="ppaction://hlinkshowjump?jump=nextslide"/>
          </p:cNvPr>
          <p:cNvSpPr/>
          <p:nvPr/>
        </p:nvSpPr>
        <p:spPr>
          <a:xfrm>
            <a:off x="4385675" y="3847525"/>
            <a:ext cx="372675" cy="187625"/>
          </a:xfrm>
          <a:custGeom>
            <a:avLst/>
            <a:gdLst/>
            <a:ahLst/>
            <a:cxnLst/>
            <a:rect l="l" t="t" r="r" b="b"/>
            <a:pathLst>
              <a:path w="14907" h="7505" extrusionOk="0">
                <a:moveTo>
                  <a:pt x="0" y="53"/>
                </a:moveTo>
                <a:lnTo>
                  <a:pt x="7506" y="7505"/>
                </a:lnTo>
                <a:lnTo>
                  <a:pt x="14907" y="0"/>
                </a:lnTo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328083E-0129-7B38-D8E1-6436D7DDE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6137"/>
            <a:ext cx="9144000" cy="442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099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F85F21-1826-75E0-2E74-5F1D40480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5122"/>
            <a:ext cx="9144000" cy="448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261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EBB4BF-EF71-7E87-0EBE-24EEA632E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"/>
            <a:ext cx="91440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4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EF5A3-BBCB-9DC0-98B0-72D3A8B1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EA4C9-74FB-8B24-46B0-33A4F89F75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6000" dirty="0"/>
              <a:t>THANK YOU FROM ALL TEAM MEMBERS!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377995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 : --</a:t>
            </a:r>
            <a:endParaRPr dirty="0"/>
          </a:p>
        </p:txBody>
      </p:sp>
      <p:cxnSp>
        <p:nvCxnSpPr>
          <p:cNvPr id="504" name="Google Shape;504;p31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rgbClr val="65B5C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FFBEE1-F9E5-1CC9-6B4A-7D367D734B8F}"/>
              </a:ext>
            </a:extLst>
          </p:cNvPr>
          <p:cNvSpPr txBox="1"/>
          <p:nvPr/>
        </p:nvSpPr>
        <p:spPr>
          <a:xfrm>
            <a:off x="1298121" y="1975757"/>
            <a:ext cx="68824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Pritam Choudhary 			:	IIT2023102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Daksh Bhatti			:	IIT2023099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Saumya Agarwal			:	IIT2023098</a:t>
            </a:r>
          </a:p>
          <a:p>
            <a:pPr marL="342900" indent="-342900">
              <a:buFont typeface="+mj-lt"/>
              <a:buAutoNum type="arabicParenR"/>
            </a:pPr>
            <a:r>
              <a:rPr lang="en-US" dirty="0">
                <a:solidFill>
                  <a:schemeClr val="tx1"/>
                </a:solidFill>
              </a:rPr>
              <a:t>Mukesh </a:t>
            </a:r>
            <a:r>
              <a:rPr lang="en-US" dirty="0" err="1">
                <a:solidFill>
                  <a:schemeClr val="tx1"/>
                </a:solidFill>
              </a:rPr>
              <a:t>Samardha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Ginni</a:t>
            </a:r>
            <a:r>
              <a:rPr lang="en-US" dirty="0">
                <a:solidFill>
                  <a:schemeClr val="tx1"/>
                </a:solidFill>
              </a:rPr>
              <a:t>		:	IIT2023070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Motivation : </a:t>
            </a:r>
            <a:endParaRPr dirty="0"/>
          </a:p>
        </p:txBody>
      </p:sp>
      <p:sp>
        <p:nvSpPr>
          <p:cNvPr id="517" name="Google Shape;517;p32"/>
          <p:cNvSpPr txBox="1">
            <a:spLocks noGrp="1"/>
          </p:cNvSpPr>
          <p:nvPr>
            <p:ph type="title" idx="2"/>
          </p:nvPr>
        </p:nvSpPr>
        <p:spPr>
          <a:xfrm>
            <a:off x="720163" y="1767423"/>
            <a:ext cx="734700" cy="3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18" name="Google Shape;518;p32"/>
          <p:cNvSpPr txBox="1">
            <a:spLocks noGrp="1"/>
          </p:cNvSpPr>
          <p:nvPr>
            <p:ph type="title" idx="3"/>
          </p:nvPr>
        </p:nvSpPr>
        <p:spPr>
          <a:xfrm>
            <a:off x="720163" y="3200852"/>
            <a:ext cx="734700" cy="3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19" name="Google Shape;519;p32"/>
          <p:cNvSpPr txBox="1">
            <a:spLocks noGrp="1"/>
          </p:cNvSpPr>
          <p:nvPr>
            <p:ph type="title" idx="4"/>
          </p:nvPr>
        </p:nvSpPr>
        <p:spPr>
          <a:xfrm>
            <a:off x="3330600" y="1767423"/>
            <a:ext cx="734700" cy="3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20" name="Google Shape;520;p32"/>
          <p:cNvSpPr txBox="1">
            <a:spLocks noGrp="1"/>
          </p:cNvSpPr>
          <p:nvPr>
            <p:ph type="title" idx="5"/>
          </p:nvPr>
        </p:nvSpPr>
        <p:spPr>
          <a:xfrm>
            <a:off x="3330600" y="3200852"/>
            <a:ext cx="734700" cy="3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21" name="Google Shape;521;p32"/>
          <p:cNvSpPr txBox="1">
            <a:spLocks noGrp="1"/>
          </p:cNvSpPr>
          <p:nvPr>
            <p:ph type="title" idx="6"/>
          </p:nvPr>
        </p:nvSpPr>
        <p:spPr>
          <a:xfrm>
            <a:off x="5941038" y="1767423"/>
            <a:ext cx="734700" cy="3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22" name="Google Shape;522;p32"/>
          <p:cNvSpPr txBox="1">
            <a:spLocks noGrp="1"/>
          </p:cNvSpPr>
          <p:nvPr>
            <p:ph type="title" idx="7"/>
          </p:nvPr>
        </p:nvSpPr>
        <p:spPr>
          <a:xfrm>
            <a:off x="5941038" y="3200852"/>
            <a:ext cx="734700" cy="37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523" name="Google Shape;523;p32"/>
          <p:cNvSpPr txBox="1">
            <a:spLocks noGrp="1"/>
          </p:cNvSpPr>
          <p:nvPr>
            <p:ph type="subTitle" idx="1"/>
          </p:nvPr>
        </p:nvSpPr>
        <p:spPr>
          <a:xfrm>
            <a:off x="720163" y="2352700"/>
            <a:ext cx="24828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Awareness</a:t>
            </a:r>
            <a:endParaRPr dirty="0"/>
          </a:p>
        </p:txBody>
      </p:sp>
      <p:sp>
        <p:nvSpPr>
          <p:cNvPr id="524" name="Google Shape;524;p32"/>
          <p:cNvSpPr txBox="1">
            <a:spLocks noGrp="1"/>
          </p:cNvSpPr>
          <p:nvPr>
            <p:ph type="subTitle" idx="8"/>
          </p:nvPr>
        </p:nvSpPr>
        <p:spPr>
          <a:xfrm>
            <a:off x="3330600" y="2352700"/>
            <a:ext cx="24828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Authenticity</a:t>
            </a:r>
            <a:endParaRPr dirty="0"/>
          </a:p>
        </p:txBody>
      </p:sp>
      <p:sp>
        <p:nvSpPr>
          <p:cNvPr id="525" name="Google Shape;525;p32"/>
          <p:cNvSpPr txBox="1">
            <a:spLocks noGrp="1"/>
          </p:cNvSpPr>
          <p:nvPr>
            <p:ph type="subTitle" idx="9"/>
          </p:nvPr>
        </p:nvSpPr>
        <p:spPr>
          <a:xfrm>
            <a:off x="5941038" y="2352700"/>
            <a:ext cx="24828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User Friendly</a:t>
            </a:r>
            <a:endParaRPr dirty="0"/>
          </a:p>
        </p:txBody>
      </p:sp>
      <p:sp>
        <p:nvSpPr>
          <p:cNvPr id="526" name="Google Shape;526;p32"/>
          <p:cNvSpPr txBox="1">
            <a:spLocks noGrp="1"/>
          </p:cNvSpPr>
          <p:nvPr>
            <p:ph type="subTitle" idx="13"/>
          </p:nvPr>
        </p:nvSpPr>
        <p:spPr>
          <a:xfrm>
            <a:off x="720163" y="3786175"/>
            <a:ext cx="2482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Knowledge </a:t>
            </a:r>
            <a:endParaRPr dirty="0"/>
          </a:p>
        </p:txBody>
      </p:sp>
      <p:sp>
        <p:nvSpPr>
          <p:cNvPr id="527" name="Google Shape;527;p32"/>
          <p:cNvSpPr txBox="1">
            <a:spLocks noGrp="1"/>
          </p:cNvSpPr>
          <p:nvPr>
            <p:ph type="subTitle" idx="14"/>
          </p:nvPr>
        </p:nvSpPr>
        <p:spPr>
          <a:xfrm>
            <a:off x="2571750" y="3786150"/>
            <a:ext cx="2955900" cy="4616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Simple and user friendly</a:t>
            </a:r>
            <a:endParaRPr dirty="0"/>
          </a:p>
        </p:txBody>
      </p:sp>
      <p:sp>
        <p:nvSpPr>
          <p:cNvPr id="528" name="Google Shape;528;p32"/>
          <p:cNvSpPr txBox="1">
            <a:spLocks noGrp="1"/>
          </p:cNvSpPr>
          <p:nvPr>
            <p:ph type="subTitle" idx="15"/>
          </p:nvPr>
        </p:nvSpPr>
        <p:spPr>
          <a:xfrm>
            <a:off x="5941038" y="3786150"/>
            <a:ext cx="24828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For a Better Future.</a:t>
            </a:r>
            <a:endParaRPr dirty="0"/>
          </a:p>
        </p:txBody>
      </p:sp>
      <p:cxnSp>
        <p:nvCxnSpPr>
          <p:cNvPr id="529" name="Google Shape;529;p32"/>
          <p:cNvCxnSpPr/>
          <p:nvPr/>
        </p:nvCxnSpPr>
        <p:spPr>
          <a:xfrm>
            <a:off x="817204" y="2275400"/>
            <a:ext cx="455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0" name="Google Shape;530;p32"/>
          <p:cNvCxnSpPr/>
          <p:nvPr/>
        </p:nvCxnSpPr>
        <p:spPr>
          <a:xfrm>
            <a:off x="817204" y="3709975"/>
            <a:ext cx="455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1" name="Google Shape;531;p32"/>
          <p:cNvCxnSpPr/>
          <p:nvPr/>
        </p:nvCxnSpPr>
        <p:spPr>
          <a:xfrm>
            <a:off x="3441854" y="2275400"/>
            <a:ext cx="455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2" name="Google Shape;532;p32"/>
          <p:cNvCxnSpPr/>
          <p:nvPr/>
        </p:nvCxnSpPr>
        <p:spPr>
          <a:xfrm>
            <a:off x="3441854" y="3709975"/>
            <a:ext cx="455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3" name="Google Shape;533;p32"/>
          <p:cNvCxnSpPr/>
          <p:nvPr/>
        </p:nvCxnSpPr>
        <p:spPr>
          <a:xfrm>
            <a:off x="6055929" y="2275400"/>
            <a:ext cx="455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4" name="Google Shape;534;p32"/>
          <p:cNvCxnSpPr/>
          <p:nvPr/>
        </p:nvCxnSpPr>
        <p:spPr>
          <a:xfrm>
            <a:off x="6055929" y="3709975"/>
            <a:ext cx="4551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5" name="Google Shape;535;p32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 Statement : --</a:t>
            </a:r>
            <a:endParaRPr dirty="0"/>
          </a:p>
        </p:txBody>
      </p:sp>
      <p:cxnSp>
        <p:nvCxnSpPr>
          <p:cNvPr id="504" name="Google Shape;504;p31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rgbClr val="65B5C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FFBEE1-F9E5-1CC9-6B4A-7D367D734B8F}"/>
              </a:ext>
            </a:extLst>
          </p:cNvPr>
          <p:cNvSpPr txBox="1"/>
          <p:nvPr/>
        </p:nvSpPr>
        <p:spPr>
          <a:xfrm>
            <a:off x="1298121" y="1975757"/>
            <a:ext cx="68824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The People Nowadays don’t get Authentic News So, This will help them to get Authentic News in Cleaner Way so That People Will Gain the Authentic Knowledge, Website has a friendly interface(which is missing in most websites) so that they enjoy being on the site.</a:t>
            </a:r>
          </a:p>
        </p:txBody>
      </p:sp>
    </p:spTree>
    <p:extLst>
      <p:ext uri="{BB962C8B-B14F-4D97-AF65-F5344CB8AC3E}">
        <p14:creationId xmlns:p14="http://schemas.microsoft.com/office/powerpoint/2010/main" val="2030492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Technology Used : --</a:t>
            </a:r>
            <a:endParaRPr dirty="0"/>
          </a:p>
        </p:txBody>
      </p:sp>
      <p:cxnSp>
        <p:nvCxnSpPr>
          <p:cNvPr id="504" name="Google Shape;504;p31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rgbClr val="65B5C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FFBEE1-F9E5-1CC9-6B4A-7D367D734B8F}"/>
              </a:ext>
            </a:extLst>
          </p:cNvPr>
          <p:cNvSpPr txBox="1"/>
          <p:nvPr/>
        </p:nvSpPr>
        <p:spPr>
          <a:xfrm>
            <a:off x="987879" y="1502152"/>
            <a:ext cx="68824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We Have Used Various Technology to make our website dynamic. A Great Work in done on User Interface So that People enjoy Scrolling on this Website.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NODE JS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MIDDLEWARES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MONGODB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FETCHING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ETC…..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805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1"/>
          <p:cNvSpPr txBox="1">
            <a:spLocks noGrp="1"/>
          </p:cNvSpPr>
          <p:nvPr>
            <p:ph type="title"/>
          </p:nvPr>
        </p:nvSpPr>
        <p:spPr>
          <a:xfrm>
            <a:off x="720000" y="5943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 :--</a:t>
            </a:r>
            <a:endParaRPr dirty="0"/>
          </a:p>
        </p:txBody>
      </p:sp>
      <p:cxnSp>
        <p:nvCxnSpPr>
          <p:cNvPr id="504" name="Google Shape;504;p31"/>
          <p:cNvCxnSpPr/>
          <p:nvPr/>
        </p:nvCxnSpPr>
        <p:spPr>
          <a:xfrm>
            <a:off x="809700" y="1274200"/>
            <a:ext cx="7524600" cy="0"/>
          </a:xfrm>
          <a:prstGeom prst="straightConnector1">
            <a:avLst/>
          </a:prstGeom>
          <a:noFill/>
          <a:ln w="9525" cap="flat" cmpd="sng">
            <a:solidFill>
              <a:srgbClr val="65B5C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FFBEE1-F9E5-1CC9-6B4A-7D367D734B8F}"/>
              </a:ext>
            </a:extLst>
          </p:cNvPr>
          <p:cNvSpPr txBox="1"/>
          <p:nvPr/>
        </p:nvSpPr>
        <p:spPr>
          <a:xfrm>
            <a:off x="987879" y="1502152"/>
            <a:ext cx="688249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We Came with a Website Which Provide Authentic and Cleaner News with Details of every Aspects.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Our Website is Dynamic, Which Gives Current Happening Around the World.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User friendly Interface so That People Visit Frequently and Spent most of the time there.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This Website Will Set Standard for News / Information 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617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F0400E-9E30-71F3-0679-10377E7E4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5004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55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9BC9C2-F678-5B4F-1427-3BF6BB156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28599"/>
            <a:ext cx="9144000" cy="5186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19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D0015D1-FC9A-2E45-A70F-E8618AE91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91440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762950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 Website Project Proposal by Slidesgo">
  <a:themeElements>
    <a:clrScheme name="Simple Light">
      <a:dk1>
        <a:srgbClr val="FFFFFF"/>
      </a:dk1>
      <a:lt1>
        <a:srgbClr val="282828"/>
      </a:lt1>
      <a:dk2>
        <a:srgbClr val="434042"/>
      </a:dk2>
      <a:lt2>
        <a:srgbClr val="3291A0"/>
      </a:lt2>
      <a:accent1>
        <a:srgbClr val="2DB3C6"/>
      </a:accent1>
      <a:accent2>
        <a:srgbClr val="65B5C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236</Words>
  <Application>Microsoft Office PowerPoint</Application>
  <PresentationFormat>On-screen Show (16:9)</PresentationFormat>
  <Paragraphs>39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Amiko</vt:lpstr>
      <vt:lpstr>Exo</vt:lpstr>
      <vt:lpstr>Barlow</vt:lpstr>
      <vt:lpstr>Anaheim</vt:lpstr>
      <vt:lpstr>Arial</vt:lpstr>
      <vt:lpstr>Corporate Website Project Proposal by Slidesgo</vt:lpstr>
      <vt:lpstr>Web Development Project : Knowledge Hub.</vt:lpstr>
      <vt:lpstr>Team Members : --</vt:lpstr>
      <vt:lpstr>Motivation : </vt:lpstr>
      <vt:lpstr>Objective Statement : --</vt:lpstr>
      <vt:lpstr>Technology Used : --</vt:lpstr>
      <vt:lpstr>Conclusion :--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Development Project : Knowledge Hub.</dc:title>
  <dc:creator>Preetam Choudhary</dc:creator>
  <cp:lastModifiedBy>Adarsh Bhatti</cp:lastModifiedBy>
  <cp:revision>2</cp:revision>
  <dcterms:modified xsi:type="dcterms:W3CDTF">2024-04-26T17:43:15Z</dcterms:modified>
</cp:coreProperties>
</file>