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2"/>
  </p:notesMasterIdLst>
  <p:sldIdLst>
    <p:sldId id="278" r:id="rId2"/>
    <p:sldId id="279" r:id="rId3"/>
    <p:sldId id="280" r:id="rId4"/>
    <p:sldId id="281" r:id="rId5"/>
    <p:sldId id="290" r:id="rId6"/>
    <p:sldId id="292" r:id="rId7"/>
    <p:sldId id="288" r:id="rId8"/>
    <p:sldId id="294" r:id="rId9"/>
    <p:sldId id="282" r:id="rId10"/>
    <p:sldId id="293"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202C8F"/>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09" autoAdjust="0"/>
  </p:normalViewPr>
  <p:slideViewPr>
    <p:cSldViewPr snapToGrid="0" snapToObjects="1">
      <p:cViewPr varScale="1">
        <p:scale>
          <a:sx n="113" d="100"/>
          <a:sy n="113" d="100"/>
        </p:scale>
        <p:origin x="456" y="10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990683"/>
            <a:ext cx="5385816" cy="1225296"/>
          </a:xfrm>
        </p:spPr>
        <p:txBody>
          <a:bodyPr/>
          <a:lstStyle/>
          <a:p>
            <a:r>
              <a:rPr lang="en-US" dirty="0"/>
              <a:t>Bus</a:t>
            </a:r>
            <a:br>
              <a:rPr lang="en-US" dirty="0"/>
            </a:br>
            <a:r>
              <a:rPr lang="en-US" dirty="0"/>
              <a:t>Booking</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611715" y="3228171"/>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1"/>
            <a:ext cx="5693664" cy="3359235"/>
          </a:xfrm>
        </p:spPr>
        <p:txBody>
          <a:bodyPr/>
          <a:lstStyle/>
          <a:p>
            <a:r>
              <a:rPr lang="en-US" dirty="0"/>
              <a:t>Introduction​</a:t>
            </a:r>
          </a:p>
          <a:p>
            <a:r>
              <a:rPr lang="en-US" dirty="0"/>
              <a:t>Primary goals</a:t>
            </a:r>
          </a:p>
          <a:p>
            <a:r>
              <a:rPr lang="en-US" dirty="0"/>
              <a:t>​Objectives</a:t>
            </a:r>
          </a:p>
          <a:p>
            <a:r>
              <a:rPr lang="en-US" dirty="0"/>
              <a:t>Features</a:t>
            </a:r>
          </a:p>
          <a:p>
            <a:r>
              <a:rPr lang="en-US" dirty="0"/>
              <a:t>​Modules</a:t>
            </a:r>
          </a:p>
          <a:p>
            <a:r>
              <a:rPr lang="en-US" dirty="0"/>
              <a:t>Advantage​</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385394" y="1210056"/>
            <a:ext cx="6766560" cy="768096"/>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7" y="2553885"/>
            <a:ext cx="6832939" cy="3482848"/>
          </a:xfrm>
        </p:spPr>
        <p:txBody>
          <a:bodyPr/>
          <a:lstStyle/>
          <a:p>
            <a:pPr marL="285750" marR="0" indent="-285750" algn="just">
              <a:lnSpc>
                <a:spcPct val="115000"/>
              </a:lnSpc>
              <a:spcBef>
                <a:spcPts val="0"/>
              </a:spcBef>
              <a:spcAft>
                <a:spcPts val="1000"/>
              </a:spcAft>
              <a:buFont typeface="Wingdings" panose="05000000000000000000" pitchFamily="2" charset="2"/>
              <a:buChar char="§"/>
              <a:tabLst>
                <a:tab pos="1223645" algn="l"/>
              </a:tabLst>
            </a:pPr>
            <a:r>
              <a:rPr lang="en-US" sz="1800" kern="100" dirty="0">
                <a:effectLst/>
                <a:latin typeface="Calibri" panose="020F0502020204030204" pitchFamily="34" charset="0"/>
                <a:ea typeface="Calibri" panose="020F0502020204030204" pitchFamily="34" charset="0"/>
                <a:cs typeface="Mangal" panose="02040503050203030202" pitchFamily="18" charset="0"/>
              </a:rPr>
              <a:t>Moving on, this bus ticket booking system project in PHP focuses mainly on online ticket reservations and route management. also, the system displays all the lists of available routes according to their prices. In addition, the system allows managing bus information too. </a:t>
            </a:r>
          </a:p>
          <a:p>
            <a:pPr marL="285750" marR="0" indent="-285750" algn="just">
              <a:lnSpc>
                <a:spcPct val="115000"/>
              </a:lnSpc>
              <a:spcBef>
                <a:spcPts val="0"/>
              </a:spcBef>
              <a:spcAft>
                <a:spcPts val="1000"/>
              </a:spcAft>
              <a:buFont typeface="Wingdings" panose="05000000000000000000" pitchFamily="2" charset="2"/>
              <a:buChar char="§"/>
              <a:tabLst>
                <a:tab pos="1223645" algn="l"/>
              </a:tabLst>
            </a:pPr>
            <a:r>
              <a:rPr lang="en-US" sz="1800" kern="100" dirty="0">
                <a:effectLst/>
                <a:latin typeface="Calibri" panose="020F0502020204030204" pitchFamily="34" charset="0"/>
                <a:ea typeface="Calibri" panose="020F0502020204030204" pitchFamily="34" charset="0"/>
                <a:cs typeface="Mangal" panose="02040503050203030202" pitchFamily="18" charset="0"/>
              </a:rPr>
              <a:t>This project is divided into two categories: Admin, and Customer. In an overview of this web application, the role of the customer is pretty simple. </a:t>
            </a:r>
          </a:p>
          <a:p>
            <a:pPr marL="285750" marR="0" indent="-285750" algn="just">
              <a:lnSpc>
                <a:spcPct val="115000"/>
              </a:lnSpc>
              <a:spcBef>
                <a:spcPts val="0"/>
              </a:spcBef>
              <a:spcAft>
                <a:spcPts val="1000"/>
              </a:spcAft>
              <a:buFont typeface="Wingdings" panose="05000000000000000000" pitchFamily="2" charset="2"/>
              <a:buChar char="§"/>
              <a:tabLst>
                <a:tab pos="1223645" algn="l"/>
              </a:tabLst>
            </a:pPr>
            <a:r>
              <a:rPr lang="en-US" sz="1800" kern="100" dirty="0">
                <a:effectLst/>
                <a:latin typeface="Calibri" panose="020F0502020204030204" pitchFamily="34" charset="0"/>
                <a:ea typeface="Calibri" panose="020F0502020204030204" pitchFamily="34" charset="0"/>
                <a:cs typeface="Mangal" panose="02040503050203030202" pitchFamily="18" charset="0"/>
              </a:rPr>
              <a:t>Here, As result, the customers can have their bus ticket details such as route, seat, timing, and other information. Besides, all other features fall upon the hands of an administrator.</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3268133" y="2121407"/>
            <a:ext cx="4919134" cy="808059"/>
          </a:xfrm>
        </p:spPr>
        <p:txBody>
          <a:bodyPr/>
          <a:lstStyle/>
          <a:p>
            <a:r>
              <a:rPr lang="en-US" sz="4000" b="1" dirty="0">
                <a:solidFill>
                  <a:schemeClr val="accent6"/>
                </a:solidFill>
                <a:latin typeface="Arial Black" panose="020B0604020202020204" pitchFamily="34" charset="0"/>
                <a:cs typeface="Arial Black" panose="020B0604020202020204" pitchFamily="34" charset="0"/>
              </a:rPr>
              <a:t>PRIMARY GOALS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675467" y="3589866"/>
            <a:ext cx="6239934" cy="2692400"/>
          </a:xfrm>
        </p:spPr>
        <p:txBody>
          <a:bodyPr/>
          <a:lstStyle/>
          <a:p>
            <a:pPr marL="342900" indent="-342900" algn="l">
              <a:buFont typeface="Wingdings" panose="05000000000000000000" pitchFamily="2" charset="2"/>
              <a:buChar char="Ø"/>
            </a:pPr>
            <a:r>
              <a:rPr lang="en-US" sz="2400" dirty="0">
                <a:solidFill>
                  <a:schemeClr val="accent6"/>
                </a:solidFill>
                <a:latin typeface="Sabon Next LT" panose="02000500000000000000" pitchFamily="2" charset="0"/>
                <a:cs typeface="Sabon Next LT" panose="02000500000000000000" pitchFamily="2" charset="0"/>
              </a:rPr>
              <a:t>To provide quick and easy way to </a:t>
            </a:r>
            <a:r>
              <a:rPr lang="en-US" dirty="0">
                <a:latin typeface="Sabon Next LT" panose="02000500000000000000" pitchFamily="2" charset="0"/>
                <a:cs typeface="Sabon Next LT" panose="02000500000000000000" pitchFamily="2" charset="0"/>
              </a:rPr>
              <a:t>book bus tickets and get all details about the journey. Also download the ticket.</a:t>
            </a:r>
            <a:endParaRPr lang="en-US" sz="2400" dirty="0">
              <a:solidFill>
                <a:schemeClr val="accent6"/>
              </a:solidFill>
              <a:latin typeface="Sabon Next LT" panose="02000500000000000000" pitchFamily="2" charset="0"/>
              <a:cs typeface="Sabon Next LT" panose="02000500000000000000" pitchFamily="2" charset="0"/>
            </a:endParaRPr>
          </a:p>
          <a:p>
            <a:pPr marL="342900" indent="-342900" algn="l">
              <a:buFont typeface="Wingdings" panose="05000000000000000000" pitchFamily="2" charset="2"/>
              <a:buChar char="Ø"/>
            </a:pPr>
            <a:endParaRPr lang="en-US" dirty="0">
              <a:latin typeface="Sabon Next LT" panose="02000500000000000000" pitchFamily="2" charset="0"/>
              <a:cs typeface="Sabon Next LT" panose="02000500000000000000" pitchFamily="2" charset="0"/>
            </a:endParaRPr>
          </a:p>
          <a:p>
            <a:pPr marL="342900" indent="-342900" algn="l">
              <a:buFont typeface="Wingdings" panose="05000000000000000000" pitchFamily="2" charset="2"/>
              <a:buChar char="Ø"/>
            </a:pPr>
            <a:endParaRPr lang="en-US" sz="2400" dirty="0">
              <a:solidFill>
                <a:schemeClr val="accent6"/>
              </a:solidFill>
              <a:latin typeface="Sabon Next LT" panose="02000500000000000000" pitchFamily="2" charset="0"/>
              <a:cs typeface="Sabon Next LT" panose="02000500000000000000" pitchFamily="2" charset="0"/>
            </a:endParaRPr>
          </a:p>
          <a:p>
            <a:pPr marL="342900" indent="-342900" algn="l">
              <a:buFont typeface="Wingdings" panose="05000000000000000000" pitchFamily="2" charset="2"/>
              <a:buChar char="Ø"/>
            </a:pPr>
            <a:r>
              <a:rPr lang="en-US" sz="2400" dirty="0">
                <a:solidFill>
                  <a:schemeClr val="accent6"/>
                </a:solidFill>
                <a:latin typeface="Sabon Next LT" panose="02000500000000000000" pitchFamily="2" charset="0"/>
                <a:cs typeface="Sabon Next LT" panose="02000500000000000000" pitchFamily="2" charset="0"/>
              </a:rPr>
              <a:t>To provide easy interface for  </a:t>
            </a:r>
            <a:r>
              <a:rPr lang="en-US" sz="2400" dirty="0" err="1">
                <a:solidFill>
                  <a:schemeClr val="accent6"/>
                </a:solidFill>
                <a:latin typeface="Sabon Next LT" panose="02000500000000000000" pitchFamily="2" charset="0"/>
                <a:cs typeface="Sabon Next LT" panose="02000500000000000000" pitchFamily="2" charset="0"/>
              </a:rPr>
              <a:t>coustmer</a:t>
            </a:r>
            <a:r>
              <a:rPr lang="en-US" sz="2400" dirty="0">
                <a:solidFill>
                  <a:schemeClr val="accent6"/>
                </a:solidFill>
                <a:latin typeface="Sabon Next LT" panose="02000500000000000000" pitchFamily="2" charset="0"/>
                <a:cs typeface="Sabon Next LT" panose="02000500000000000000" pitchFamily="2" charset="0"/>
              </a:rPr>
              <a:t> and get the service served.</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419517" y="880872"/>
            <a:ext cx="8165592" cy="768096"/>
          </a:xfrm>
        </p:spPr>
        <p:txBody>
          <a:bodyPr/>
          <a:lstStyle/>
          <a:p>
            <a:pPr algn="ctr"/>
            <a:r>
              <a:rPr lang="en-US" dirty="0"/>
              <a:t>objectives</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266440" y="2333074"/>
            <a:ext cx="3822192" cy="655659"/>
          </a:xfrm>
        </p:spPr>
        <p:txBody>
          <a:bodyPr/>
          <a:lstStyle/>
          <a:p>
            <a:pPr algn="ctr"/>
            <a:r>
              <a:rPr lang="en-US" sz="2800" u="sng" dirty="0"/>
              <a:t>admin</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685032" y="2988734"/>
            <a:ext cx="3553968" cy="3094398"/>
          </a:xfrm>
        </p:spPr>
        <p:txBody>
          <a:bodyPr/>
          <a:lstStyle/>
          <a:p>
            <a:r>
              <a:rPr lang="en-US" sz="1800" dirty="0"/>
              <a:t>To login to admin side.</a:t>
            </a:r>
          </a:p>
          <a:p>
            <a:r>
              <a:rPr lang="en-US" sz="1800" dirty="0"/>
              <a:t>Add, Update, Delete route and bus.</a:t>
            </a:r>
          </a:p>
          <a:p>
            <a:r>
              <a:rPr lang="en-US" sz="1800" dirty="0"/>
              <a:t>View tickets details.</a:t>
            </a:r>
          </a:p>
          <a:p>
            <a:r>
              <a:rPr lang="en-US" sz="1800" dirty="0"/>
              <a:t>Can view seat availability.</a:t>
            </a:r>
          </a:p>
          <a:p>
            <a:r>
              <a:rPr lang="en-US" sz="1800" dirty="0"/>
              <a:t>Can view the earnings from each buses.</a:t>
            </a:r>
          </a:p>
          <a:p>
            <a:r>
              <a:rPr lang="en-US" sz="1800" dirty="0"/>
              <a:t>Can search the bus by number.</a:t>
            </a:r>
          </a:p>
          <a:p>
            <a:r>
              <a:rPr lang="en-US" sz="1800" dirty="0"/>
              <a:t>Can Export all the details in excel sheets. </a:t>
            </a:r>
          </a:p>
          <a:p>
            <a:endParaRPr lang="en-US" sz="1800" dirty="0"/>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a:xfrm>
            <a:off x="8046720" y="2333074"/>
            <a:ext cx="3822192" cy="411480"/>
          </a:xfrm>
        </p:spPr>
        <p:txBody>
          <a:bodyPr/>
          <a:lstStyle/>
          <a:p>
            <a:pPr algn="ctr"/>
            <a:r>
              <a:rPr lang="en-US" sz="2800" u="sng" dirty="0"/>
              <a:t>User</a:t>
            </a: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a:xfrm>
            <a:off x="7754112" y="3084577"/>
            <a:ext cx="3741928" cy="3523488"/>
          </a:xfrm>
        </p:spPr>
        <p:txBody>
          <a:bodyPr/>
          <a:lstStyle/>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lang="en-US" sz="1800" dirty="0">
                <a:solidFill>
                  <a:srgbClr val="1F2C8F"/>
                </a:solidFill>
                <a:latin typeface="Sabon Next LT"/>
              </a:rPr>
              <a:t>First User should do register themself</a:t>
            </a:r>
            <a:r>
              <a:rPr kumimoji="0" lang="en-US" sz="1800" b="0" i="0" u="none" strike="noStrike" kern="1200" cap="none" spc="0" normalizeH="0" baseline="0" noProof="0" dirty="0">
                <a:ln>
                  <a:noFill/>
                </a:ln>
                <a:solidFill>
                  <a:srgbClr val="1F2C8F"/>
                </a:solidFill>
                <a:effectLst/>
                <a:uLnTx/>
                <a:uFillTx/>
                <a:latin typeface="Sabon Next LT"/>
                <a:ea typeface="+mn-ea"/>
                <a:cs typeface="+mn-cs"/>
              </a:rPr>
              <a:t>.</a:t>
            </a:r>
          </a:p>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Login and fill up the basic details.</a:t>
            </a:r>
          </a:p>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Search the destination.</a:t>
            </a:r>
          </a:p>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Book the tickets with desired number of seats.</a:t>
            </a:r>
          </a:p>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Can download the ticket in PDF form.</a:t>
            </a:r>
          </a:p>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Can manage there profile.</a:t>
            </a:r>
          </a:p>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lang="en-US" sz="1800" dirty="0">
                <a:solidFill>
                  <a:srgbClr val="1F2C8F"/>
                </a:solidFill>
                <a:latin typeface="Sabon Next LT"/>
              </a:rPr>
              <a:t>Can reset the password</a:t>
            </a:r>
            <a:r>
              <a:rPr kumimoji="0" lang="en-US" sz="1800" b="0" i="0" u="none" strike="noStrike" kern="1200" cap="none" spc="0" normalizeH="0" baseline="0" noProof="0" dirty="0">
                <a:ln>
                  <a:noFill/>
                </a:ln>
                <a:solidFill>
                  <a:srgbClr val="1F2C8F"/>
                </a:solidFill>
                <a:effectLst/>
                <a:uLnTx/>
                <a:uFillTx/>
                <a:latin typeface="Sabon Next LT"/>
                <a:ea typeface="+mn-ea"/>
                <a:cs typeface="+mn-cs"/>
              </a:rPr>
              <a:t>. </a:t>
            </a:r>
          </a:p>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1F2C8F"/>
              </a:solidFill>
              <a:effectLst/>
              <a:uLnTx/>
              <a:uFillTx/>
              <a:latin typeface="Sabon Next LT"/>
              <a:ea typeface="+mn-ea"/>
              <a:cs typeface="+mn-cs"/>
            </a:endParaRPr>
          </a:p>
        </p:txBody>
      </p:sp>
    </p:spTree>
    <p:extLst>
      <p:ext uri="{BB962C8B-B14F-4D97-AF65-F5344CB8AC3E}">
        <p14:creationId xmlns:p14="http://schemas.microsoft.com/office/powerpoint/2010/main" val="3170280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729827" y="1729231"/>
            <a:ext cx="9108440" cy="768096"/>
          </a:xfrm>
        </p:spPr>
        <p:txBody>
          <a:bodyPr/>
          <a:lstStyle/>
          <a:p>
            <a:r>
              <a:rPr lang="en-US" sz="4000" dirty="0"/>
              <a:t>Features of The project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608667" y="3149600"/>
            <a:ext cx="7010399" cy="2318851"/>
          </a:xfrm>
        </p:spPr>
        <p:txBody>
          <a:bodyPr/>
          <a:lstStyle/>
          <a:p>
            <a:pPr marL="285750" indent="-285750">
              <a:buFont typeface="Wingdings" panose="05000000000000000000" pitchFamily="2" charset="2"/>
              <a:buChar char="v"/>
            </a:pPr>
            <a:r>
              <a:rPr lang="en-US" sz="2000" dirty="0"/>
              <a:t>Facilitates easy booking of bus tickets for user.</a:t>
            </a:r>
          </a:p>
          <a:p>
            <a:pPr marL="285750" indent="-285750">
              <a:buFont typeface="Wingdings" panose="05000000000000000000" pitchFamily="2" charset="2"/>
              <a:buChar char="v"/>
            </a:pPr>
            <a:r>
              <a:rPr lang="en-US" sz="2000" dirty="0"/>
              <a:t>User can search by route and book the tickets.</a:t>
            </a:r>
          </a:p>
          <a:p>
            <a:pPr marL="285750" indent="-285750">
              <a:buFont typeface="Wingdings" panose="05000000000000000000" pitchFamily="2" charset="2"/>
              <a:buChar char="v"/>
            </a:pPr>
            <a:r>
              <a:rPr lang="en-US" sz="2000" dirty="0"/>
              <a:t>User can manage their profile.</a:t>
            </a:r>
          </a:p>
          <a:p>
            <a:pPr marL="285750" indent="-285750">
              <a:buFont typeface="Wingdings" panose="05000000000000000000" pitchFamily="2" charset="2"/>
              <a:buChar char="v"/>
            </a:pPr>
            <a:r>
              <a:rPr lang="en-US" sz="2000" dirty="0"/>
              <a:t>User can pay and download their tickets.</a:t>
            </a:r>
          </a:p>
          <a:p>
            <a:pPr marL="285750" indent="-285750">
              <a:buFont typeface="Wingdings" panose="05000000000000000000" pitchFamily="2" charset="2"/>
              <a:buChar char="v"/>
            </a:pPr>
            <a:r>
              <a:rPr lang="en-US" sz="2000" dirty="0"/>
              <a:t>Login authentication or user and admin.</a:t>
            </a:r>
          </a:p>
          <a:p>
            <a:pPr marL="285750" indent="-285750">
              <a:buFont typeface="Wingdings" panose="05000000000000000000" pitchFamily="2" charset="2"/>
              <a:buChar char="v"/>
            </a:pPr>
            <a:r>
              <a:rPr lang="en-US" sz="2000" dirty="0"/>
              <a:t>Admin can manage all activity of user from admin side.</a:t>
            </a:r>
          </a:p>
          <a:p>
            <a:endParaRPr lang="en-US" sz="2000" dirty="0"/>
          </a:p>
        </p:txBody>
      </p:sp>
    </p:spTree>
    <p:extLst>
      <p:ext uri="{BB962C8B-B14F-4D97-AF65-F5344CB8AC3E}">
        <p14:creationId xmlns:p14="http://schemas.microsoft.com/office/powerpoint/2010/main" val="94818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Admin Module </a:t>
            </a:r>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p:txBody>
          <a:bodyPr/>
          <a:lstStyle/>
          <a:p>
            <a:pPr lvl="0"/>
            <a:r>
              <a:rPr lang="en-US" dirty="0"/>
              <a:t>Login</a:t>
            </a:r>
          </a:p>
        </p:txBody>
      </p:sp>
      <p:pic>
        <p:nvPicPr>
          <p:cNvPr id="292" name="Picture Placeholder 291" descr="checklist icon">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rotWithShape="1">
          <a:blip r:embed="rId2"/>
          <a:srcRect/>
          <a:stretch/>
        </p:blipFill>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dirty="0"/>
              <a:t>To Login From </a:t>
            </a:r>
          </a:p>
          <a:p>
            <a:pPr lvl="0"/>
            <a:r>
              <a:rPr lang="en-US" dirty="0"/>
              <a:t>Admin side</a:t>
            </a: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p:txBody>
          <a:bodyPr/>
          <a:lstStyle/>
          <a:p>
            <a:r>
              <a:rPr lang="en-US" dirty="0"/>
              <a:t>user</a:t>
            </a:r>
          </a:p>
          <a:p>
            <a:endParaRPr lang="en-US" dirty="0"/>
          </a:p>
        </p:txBody>
      </p:sp>
      <p:pic>
        <p:nvPicPr>
          <p:cNvPr id="290" name="Picture Placeholder 289" descr="person with loud speaker icon">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rotWithShape="1">
          <a:blip r:embed="rId3"/>
          <a:srcRect t="113" b="113"/>
          <a:stretch/>
        </p:blipFill>
        <p:spPr/>
      </p:pic>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dirty="0"/>
              <a:t>Manage User</a:t>
            </a:r>
          </a:p>
          <a:p>
            <a:pPr lvl="0"/>
            <a:r>
              <a:rPr lang="en-US" dirty="0"/>
              <a:t>Details </a:t>
            </a:r>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a:lstStyle/>
          <a:p>
            <a:r>
              <a:rPr lang="en-US" dirty="0"/>
              <a:t>message</a:t>
            </a:r>
          </a:p>
          <a:p>
            <a:endParaRPr lang="en-US" dirty="0"/>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rotWithShape="1">
          <a:blip r:embed="rId4"/>
          <a:srcRect t="431" b="431"/>
          <a:stretch/>
        </p:blipFill>
        <p:spPr/>
      </p:pic>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dirty="0"/>
              <a:t>Communicate with</a:t>
            </a:r>
          </a:p>
          <a:p>
            <a:pPr lvl="0"/>
            <a:r>
              <a:rPr lang="en-US" dirty="0"/>
              <a:t>User </a:t>
            </a:r>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p:txBody>
          <a:bodyPr/>
          <a:lstStyle/>
          <a:p>
            <a:r>
              <a:rPr lang="en-US" dirty="0"/>
              <a:t>route</a:t>
            </a:r>
          </a:p>
          <a:p>
            <a:endParaRPr lang="en-US" dirty="0"/>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rotWithShape="1">
          <a:blip r:embed="rId5"/>
          <a:srcRect t="113" b="113"/>
          <a:stretch/>
        </p:blipFill>
        <p:spPr/>
      </p:pic>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dirty="0"/>
              <a:t>Add, Update, Delete </a:t>
            </a:r>
          </a:p>
          <a:p>
            <a:pPr lvl="0"/>
            <a:r>
              <a:rPr lang="en-US" dirty="0"/>
              <a:t>Routes and bus </a:t>
            </a:r>
          </a:p>
          <a:p>
            <a:pPr lvl="0"/>
            <a:r>
              <a:rPr lang="en-US" dirty="0"/>
              <a:t>details</a:t>
            </a:r>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p:txBody>
          <a:bodyPr/>
          <a:lstStyle/>
          <a:p>
            <a:r>
              <a:rPr lang="en-US" dirty="0"/>
              <a:t>ticket</a:t>
            </a:r>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6"/>
          <a:srcRect t="543" b="543"/>
          <a:stretch/>
        </p:blipFill>
        <p:spPr/>
      </p:pic>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US" dirty="0"/>
              <a:t>Manage ticket detail</a:t>
            </a:r>
          </a:p>
        </p:txBody>
      </p:sp>
    </p:spTree>
    <p:extLst>
      <p:ext uri="{BB962C8B-B14F-4D97-AF65-F5344CB8AC3E}">
        <p14:creationId xmlns:p14="http://schemas.microsoft.com/office/powerpoint/2010/main" val="1600494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User Module </a:t>
            </a:r>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p:txBody>
          <a:bodyPr/>
          <a:lstStyle/>
          <a:p>
            <a:pPr lvl="0"/>
            <a:r>
              <a:rPr lang="en-US" dirty="0"/>
              <a:t>Login</a:t>
            </a:r>
          </a:p>
        </p:txBody>
      </p:sp>
      <p:pic>
        <p:nvPicPr>
          <p:cNvPr id="292" name="Picture Placeholder 291" descr="checklist icon">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rotWithShape="1">
          <a:blip r:embed="rId2"/>
          <a:srcRect/>
          <a:stretch/>
        </p:blipFill>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dirty="0"/>
              <a:t>To Login From </a:t>
            </a:r>
          </a:p>
          <a:p>
            <a:pPr lvl="0"/>
            <a:r>
              <a:rPr lang="en-US" dirty="0"/>
              <a:t>User side</a:t>
            </a: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p:txBody>
          <a:bodyPr/>
          <a:lstStyle/>
          <a:p>
            <a:r>
              <a:rPr lang="en-US" dirty="0"/>
              <a:t>Profile</a:t>
            </a:r>
          </a:p>
          <a:p>
            <a:endParaRPr lang="en-US" dirty="0"/>
          </a:p>
        </p:txBody>
      </p:sp>
      <p:pic>
        <p:nvPicPr>
          <p:cNvPr id="290" name="Picture Placeholder 289" descr="person with loud speaker icon">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rotWithShape="1">
          <a:blip r:embed="rId3"/>
          <a:srcRect t="113" b="113"/>
          <a:stretch/>
        </p:blipFill>
        <p:spPr/>
      </p:pic>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dirty="0"/>
              <a:t>Manage User</a:t>
            </a:r>
          </a:p>
          <a:p>
            <a:pPr lvl="0"/>
            <a:r>
              <a:rPr lang="en-US" dirty="0"/>
              <a:t>Profile details </a:t>
            </a:r>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a:lstStyle/>
          <a:p>
            <a:r>
              <a:rPr lang="en-US" dirty="0"/>
              <a:t>message</a:t>
            </a:r>
          </a:p>
          <a:p>
            <a:endParaRPr lang="en-US" dirty="0"/>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rotWithShape="1">
          <a:blip r:embed="rId4"/>
          <a:srcRect t="431" b="431"/>
          <a:stretch/>
        </p:blipFill>
        <p:spPr/>
      </p:pic>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dirty="0"/>
              <a:t>Communicate with</a:t>
            </a:r>
          </a:p>
          <a:p>
            <a:pPr lvl="0"/>
            <a:r>
              <a:rPr lang="en-US" dirty="0"/>
              <a:t>Admin </a:t>
            </a:r>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p:txBody>
          <a:bodyPr/>
          <a:lstStyle/>
          <a:p>
            <a:r>
              <a:rPr lang="en-US" dirty="0"/>
              <a:t>route</a:t>
            </a:r>
          </a:p>
          <a:p>
            <a:endParaRPr lang="en-US" dirty="0"/>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rotWithShape="1">
          <a:blip r:embed="rId5"/>
          <a:srcRect t="113" b="113"/>
          <a:stretch/>
        </p:blipFill>
        <p:spPr/>
      </p:pic>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dirty="0"/>
              <a:t>Search the route </a:t>
            </a:r>
          </a:p>
          <a:p>
            <a:pPr lvl="0"/>
            <a:r>
              <a:rPr lang="en-US" dirty="0"/>
              <a:t>Select the seats</a:t>
            </a:r>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p:txBody>
          <a:bodyPr/>
          <a:lstStyle/>
          <a:p>
            <a:r>
              <a:rPr lang="en-US" dirty="0"/>
              <a:t>ticket</a:t>
            </a:r>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6"/>
          <a:srcRect t="543" b="543"/>
          <a:stretch/>
        </p:blipFill>
        <p:spPr/>
      </p:pic>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US" dirty="0"/>
              <a:t>Book the tickets</a:t>
            </a:r>
          </a:p>
          <a:p>
            <a:pPr lvl="0"/>
            <a:r>
              <a:rPr lang="en-US" dirty="0"/>
              <a:t>Download it</a:t>
            </a:r>
          </a:p>
          <a:p>
            <a:pPr lvl="0"/>
            <a:r>
              <a:rPr lang="en-US" dirty="0"/>
              <a:t>Pay for it</a:t>
            </a:r>
          </a:p>
        </p:txBody>
      </p:sp>
    </p:spTree>
    <p:extLst>
      <p:ext uri="{BB962C8B-B14F-4D97-AF65-F5344CB8AC3E}">
        <p14:creationId xmlns:p14="http://schemas.microsoft.com/office/powerpoint/2010/main" val="266152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F218F8FE-37F8-4706-30CF-4C0699DA4DDB}"/>
              </a:ext>
            </a:extLst>
          </p:cNvPr>
          <p:cNvSpPr>
            <a:spLocks noGrp="1"/>
          </p:cNvSpPr>
          <p:nvPr>
            <p:ph type="title"/>
          </p:nvPr>
        </p:nvSpPr>
        <p:spPr>
          <a:xfrm>
            <a:off x="6096000" y="1384809"/>
            <a:ext cx="4919134" cy="808059"/>
          </a:xfrm>
        </p:spPr>
        <p:txBody>
          <a:bodyPr/>
          <a:lstStyle/>
          <a:p>
            <a:pPr algn="ctr"/>
            <a:r>
              <a:rPr lang="en-US" sz="4000" b="1" dirty="0">
                <a:solidFill>
                  <a:schemeClr val="accent6"/>
                </a:solidFill>
                <a:latin typeface="Arial Black" panose="020B0604020202020204" pitchFamily="34" charset="0"/>
                <a:cs typeface="Arial Black" panose="020B0604020202020204" pitchFamily="34" charset="0"/>
              </a:rPr>
              <a:t>Advantages</a:t>
            </a:r>
          </a:p>
        </p:txBody>
      </p:sp>
      <p:sp>
        <p:nvSpPr>
          <p:cNvPr id="17" name="Text Placeholder 2">
            <a:extLst>
              <a:ext uri="{FF2B5EF4-FFF2-40B4-BE49-F238E27FC236}">
                <a16:creationId xmlns:a16="http://schemas.microsoft.com/office/drawing/2014/main" id="{D6649A50-A768-90EF-54E7-B429FF50B999}"/>
              </a:ext>
            </a:extLst>
          </p:cNvPr>
          <p:cNvSpPr txBox="1">
            <a:spLocks/>
          </p:cNvSpPr>
          <p:nvPr/>
        </p:nvSpPr>
        <p:spPr>
          <a:xfrm>
            <a:off x="5579534" y="2793998"/>
            <a:ext cx="6239934" cy="3302001"/>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US" sz="2400" dirty="0">
                <a:latin typeface="Sabon Next LT" panose="02000500000000000000" pitchFamily="2" charset="0"/>
                <a:cs typeface="Sabon Next LT" panose="02000500000000000000" pitchFamily="2" charset="0"/>
              </a:rPr>
              <a:t>Login and Registration.</a:t>
            </a:r>
          </a:p>
          <a:p>
            <a:pPr marL="342900" indent="-342900">
              <a:buFont typeface="Wingdings" panose="05000000000000000000" pitchFamily="2" charset="2"/>
              <a:buChar char="Ø"/>
            </a:pPr>
            <a:r>
              <a:rPr lang="en-US" sz="2400" dirty="0">
                <a:latin typeface="Sabon Next LT" panose="02000500000000000000" pitchFamily="2" charset="0"/>
                <a:cs typeface="Sabon Next LT" panose="02000500000000000000" pitchFamily="2" charset="0"/>
              </a:rPr>
              <a:t>Get details of routes to book tickets.</a:t>
            </a:r>
          </a:p>
          <a:p>
            <a:pPr marL="342900" indent="-342900">
              <a:buFont typeface="Wingdings" panose="05000000000000000000" pitchFamily="2" charset="2"/>
              <a:buChar char="Ø"/>
            </a:pPr>
            <a:r>
              <a:rPr lang="en-US" sz="2400" dirty="0">
                <a:latin typeface="Sabon Next LT" panose="02000500000000000000" pitchFamily="2" charset="0"/>
                <a:cs typeface="Sabon Next LT" panose="02000500000000000000" pitchFamily="2" charset="0"/>
              </a:rPr>
              <a:t>Admin can export all detail from the site.</a:t>
            </a:r>
          </a:p>
          <a:p>
            <a:pPr marL="342900" indent="-342900">
              <a:buFont typeface="Wingdings" panose="05000000000000000000" pitchFamily="2" charset="2"/>
              <a:buChar char="Ø"/>
            </a:pPr>
            <a:r>
              <a:rPr lang="en-US" sz="2400" dirty="0">
                <a:latin typeface="Sabon Next LT" panose="02000500000000000000" pitchFamily="2" charset="0"/>
                <a:cs typeface="Sabon Next LT" panose="02000500000000000000" pitchFamily="2" charset="0"/>
              </a:rPr>
              <a:t>No need to go other place to book tickets.</a:t>
            </a:r>
          </a:p>
          <a:p>
            <a:pPr marL="342900" indent="-342900">
              <a:buFont typeface="Wingdings" panose="05000000000000000000" pitchFamily="2" charset="2"/>
              <a:buChar char="Ø"/>
            </a:pPr>
            <a:r>
              <a:rPr lang="en-US" sz="2400" dirty="0">
                <a:latin typeface="Sabon Next LT" panose="02000500000000000000" pitchFamily="2" charset="0"/>
                <a:cs typeface="Sabon Next LT" panose="02000500000000000000" pitchFamily="2" charset="0"/>
              </a:rPr>
              <a:t>Can pay the amount and get the seats booked.</a:t>
            </a:r>
          </a:p>
          <a:p>
            <a:pPr marL="342900" indent="-342900">
              <a:buFont typeface="Wingdings" panose="05000000000000000000" pitchFamily="2" charset="2"/>
              <a:buChar char="Ø"/>
            </a:pPr>
            <a:r>
              <a:rPr lang="en-US" sz="2400" dirty="0">
                <a:latin typeface="Sabon Next LT" panose="02000500000000000000" pitchFamily="2" charset="0"/>
                <a:cs typeface="Sabon Next LT" panose="02000500000000000000" pitchFamily="2" charset="0"/>
              </a:rPr>
              <a:t>Admin manages all the activity perform throughout the site</a:t>
            </a:r>
          </a:p>
          <a:p>
            <a:pPr marL="342900" indent="-342900">
              <a:buFont typeface="Wingdings" panose="05000000000000000000" pitchFamily="2" charset="2"/>
              <a:buChar char="Ø"/>
            </a:pPr>
            <a:endParaRPr lang="en-US" sz="2400" dirty="0">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68568106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{F99E8C6F-DA8E-469B-A695-D34A5008289C}tf78438558_win32</Template>
  <TotalTime>145</TotalTime>
  <Words>443</Words>
  <Application>Microsoft Office PowerPoint</Application>
  <PresentationFormat>Widescreen</PresentationFormat>
  <Paragraphs>87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Sabon Next LT</vt:lpstr>
      <vt:lpstr>Wingdings</vt:lpstr>
      <vt:lpstr>Office Theme</vt:lpstr>
      <vt:lpstr>Bus Booking</vt:lpstr>
      <vt:lpstr>AGENDA</vt:lpstr>
      <vt:lpstr>Introduction</vt:lpstr>
      <vt:lpstr>PRIMARY GOALS</vt:lpstr>
      <vt:lpstr>objectives </vt:lpstr>
      <vt:lpstr>Features of The project </vt:lpstr>
      <vt:lpstr>Admin Module </vt:lpstr>
      <vt:lpstr>User Module </vt:lpstr>
      <vt:lpstr>Advantages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Booking</dc:title>
  <dc:subject/>
  <dc:creator>Atish Patel</dc:creator>
  <cp:lastModifiedBy>Atish Patel</cp:lastModifiedBy>
  <cp:revision>18</cp:revision>
  <dcterms:created xsi:type="dcterms:W3CDTF">2023-02-07T04:55:12Z</dcterms:created>
  <dcterms:modified xsi:type="dcterms:W3CDTF">2023-02-07T07:53:58Z</dcterms:modified>
</cp:coreProperties>
</file>