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a4352d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a4352d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a4352d1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a4352d1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25924cd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25924cd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5924cd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5924cd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5924cd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5924cd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5924cd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5924cd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25924cd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25924cd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a4352d1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a4352d1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241890"/>
            <a:ext cx="8222100" cy="14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/>
              <a:t>Wiz Light Bulb: An introspective into the dangers that insecure IoT devices bring to the house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002550" y="2958175"/>
            <a:ext cx="31389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Daniel Alejandro Leon Ortiz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 Dominykas Baronas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 Jose Fredy Navarro Motta</a:t>
            </a:r>
            <a:endParaRPr sz="14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501" y="38075"/>
            <a:ext cx="914724" cy="914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246550" y="4045350"/>
            <a:ext cx="5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5, School of Computer Science, University of Oklahoma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Background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lt"/>
              <a:t>The usage of IoT devices is rapidly growing.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lt"/>
              <a:t>Research </a:t>
            </a:r>
            <a:r>
              <a:rPr lang="lt"/>
              <a:t>shows</a:t>
            </a:r>
            <a:r>
              <a:rPr lang="lt"/>
              <a:t> most IoT manufacturers are aware of security risks, but do little to protect their devices.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lt"/>
              <a:t>Growing concern over the possible scale of security exploits, one compromised device can lead to a whole network being exploited.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lt"/>
              <a:t>A lot of research has been done into their security and risk assessment strategies, how to exploit them, but not a lot to inform common users or potential buyers about specific popular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Challenges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lt"/>
              <a:t>Analyze</a:t>
            </a:r>
            <a:r>
              <a:rPr lang="lt"/>
              <a:t> and </a:t>
            </a:r>
            <a:r>
              <a:rPr lang="lt"/>
              <a:t>attempt</a:t>
            </a:r>
            <a:r>
              <a:rPr lang="lt"/>
              <a:t> multiple types of attacks to check if the device selected has any vulnerability.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lt"/>
              <a:t>This challenge aims to address device resource limitations, the lack of security in device design, privacy concerns, the usability-security trade-off, interoperability issues, and user awareness gaps in the IoT landscape.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26025" y="104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3500"/>
              <a:t>Firmware </a:t>
            </a:r>
            <a:r>
              <a:rPr lang="lt" sz="3500"/>
              <a:t>exploitation</a:t>
            </a:r>
            <a:r>
              <a:rPr lang="lt" sz="3500"/>
              <a:t> attack</a:t>
            </a:r>
            <a:endParaRPr sz="35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250" y="979550"/>
            <a:ext cx="43392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t" sz="1600"/>
              <a:t>The communication between the user's smartphone and the light bulb is predetermined over the TLS 1.2 protocol.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lt" sz="1600"/>
              <a:t>D</a:t>
            </a:r>
            <a:r>
              <a:rPr lang="lt" sz="1600"/>
              <a:t>ue to a lack of security measures in the firmware, UDP packets are also accepted.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lt" sz="1600"/>
              <a:t>An attacker sends UDP packets and retrieves sensitive information, such as the current color set for the light.</a:t>
            </a:r>
            <a:endParaRPr sz="16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9165" l="12951" r="24206" t="0"/>
          <a:stretch/>
        </p:blipFill>
        <p:spPr>
          <a:xfrm>
            <a:off x="4384450" y="705550"/>
            <a:ext cx="4725002" cy="31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26025" y="104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3500"/>
              <a:t>Privacy attack</a:t>
            </a:r>
            <a:endParaRPr sz="35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0" y="1141050"/>
            <a:ext cx="4339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t" sz="1600"/>
              <a:t>The communication between the user's smartphone and the light bulb is predetermined over the TLS 1.2 protocol.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lt" sz="1600"/>
              <a:t>A sniffing program, executed by an attacker, observes TLS packets and saves them inside a CSV file for further data analysis.</a:t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200" y="755925"/>
            <a:ext cx="4856398" cy="3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151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3500"/>
              <a:t>D</a:t>
            </a:r>
            <a:r>
              <a:rPr lang="lt" sz="3500"/>
              <a:t>ata analysis</a:t>
            </a:r>
            <a:endParaRPr sz="35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5" y="1322875"/>
            <a:ext cx="4521775" cy="29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975" y="1320288"/>
            <a:ext cx="4272226" cy="31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240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3500"/>
              <a:t>Data analysis</a:t>
            </a:r>
            <a:endParaRPr sz="35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9475"/>
            <a:ext cx="3324774" cy="343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450" y="1286400"/>
            <a:ext cx="5288551" cy="3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Conclusion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Conducted data analysis reveals confidential user information</a:t>
            </a:r>
            <a:r>
              <a:rPr lang="lt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lt"/>
              <a:t>Light usage during the day and </a:t>
            </a:r>
            <a:r>
              <a:rPr lang="lt"/>
              <a:t>throughout the week</a:t>
            </a:r>
            <a:r>
              <a:rPr lang="lt"/>
              <a:t> indicates when the user is </a:t>
            </a:r>
            <a:r>
              <a:rPr b="1" lang="lt"/>
              <a:t>at home</a:t>
            </a:r>
            <a:r>
              <a:rPr lang="lt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lt"/>
              <a:t>The patterns of turning the light on and off may suggest when the user potentially </a:t>
            </a:r>
            <a:r>
              <a:rPr b="1" lang="lt"/>
              <a:t>leaves the house</a:t>
            </a:r>
            <a:r>
              <a:rPr lang="lt"/>
              <a:t> or </a:t>
            </a:r>
            <a:r>
              <a:rPr b="1" lang="lt"/>
              <a:t>goes to sleep</a:t>
            </a:r>
            <a:r>
              <a:rPr lang="lt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lt"/>
              <a:t>Knowing the user's favorite color discloses a </a:t>
            </a:r>
            <a:r>
              <a:rPr b="1" lang="lt"/>
              <a:t>personal preference</a:t>
            </a:r>
            <a:r>
              <a:rPr lang="l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817250" y="2267850"/>
            <a:ext cx="5509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lt" sz="3300"/>
              <a:t>Thanks for hearing us out :)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