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59" r:id="rId7"/>
    <p:sldId id="260" r:id="rId8"/>
    <p:sldId id="261" r:id="rId9"/>
    <p:sldId id="262" r:id="rId10"/>
    <p:sldId id="263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2060344"/>
            <a:ext cx="5031454" cy="725199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Showcard Gothic" panose="04020904020102020604" pitchFamily="82" charset="0"/>
              </a:rPr>
              <a:t>Individual Project:</a:t>
            </a:r>
            <a:endParaRPr lang="en-GB" sz="3600" dirty="0">
              <a:latin typeface="Showcard Gothic" panose="04020904020102020604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3502285"/>
            <a:ext cx="3061337" cy="487824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Showcard Gothic" panose="04020904020102020604" pitchFamily="82" charset="0"/>
              </a:rPr>
              <a:t>By Kyle McPherson</a:t>
            </a:r>
            <a:endParaRPr lang="en-GB" dirty="0">
              <a:latin typeface="Showcard Gothic" panose="04020904020102020604" pitchFamily="8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76422" y="2785543"/>
            <a:ext cx="6718938" cy="5655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>
                <a:latin typeface="Showcard Gothic" panose="04020904020102020604" pitchFamily="82" charset="0"/>
              </a:rPr>
              <a:t/>
            </a:r>
            <a:br>
              <a:rPr lang="en-GB" sz="3200" dirty="0" smtClean="0">
                <a:latin typeface="Showcard Gothic" panose="04020904020102020604" pitchFamily="82" charset="0"/>
              </a:rPr>
            </a:br>
            <a:r>
              <a:rPr lang="en-GB" sz="2800" dirty="0" smtClean="0">
                <a:latin typeface="Showcard Gothic" panose="04020904020102020604" pitchFamily="82" charset="0"/>
              </a:rPr>
              <a:t/>
            </a:r>
            <a:br>
              <a:rPr lang="en-GB" sz="2800" dirty="0" smtClean="0">
                <a:latin typeface="Showcard Gothic" panose="04020904020102020604" pitchFamily="82" charset="0"/>
              </a:rPr>
            </a:br>
            <a:r>
              <a:rPr lang="en-GB" sz="2800" dirty="0" smtClean="0">
                <a:latin typeface="Showcard Gothic" panose="04020904020102020604" pitchFamily="82" charset="0"/>
              </a:rPr>
              <a:t>Fanfiction storage &amp; music player</a:t>
            </a:r>
            <a:endParaRPr lang="en-GB" sz="2800" dirty="0"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61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howcard Gothic" panose="04020904020102020604" pitchFamily="82" charset="0"/>
              </a:rPr>
              <a:t>The Testing</a:t>
            </a:r>
            <a:endParaRPr lang="en-GB" dirty="0">
              <a:latin typeface="Showcard Gothic" panose="04020904020102020604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673446" cy="354171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 smtClean="0">
                <a:latin typeface="Rockwell" panose="02060603020205020403" pitchFamily="18" charset="0"/>
              </a:rPr>
              <a:t>Finally, I am getting around to testing.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 smtClean="0">
                <a:latin typeface="Rockwell" panose="02060603020205020403" pitchFamily="18" charset="0"/>
              </a:rPr>
              <a:t>After going through manually testing everything, I got my automated testing done. This testing included making sure I could navigate to all of my pages, and throwing an error when I go to a branch that doesn’t exist.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 smtClean="0">
                <a:latin typeface="Rockwell" panose="02060603020205020403" pitchFamily="18" charset="0"/>
              </a:rPr>
              <a:t>Next I tested my crud functionality, for all three tables. Making sure the database functions properly.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59731" y="1357803"/>
            <a:ext cx="3217025" cy="670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43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howcard Gothic" panose="04020904020102020604" pitchFamily="82" charset="0"/>
              </a:rPr>
              <a:t>The Next Steps</a:t>
            </a:r>
            <a:endParaRPr lang="en-GB" dirty="0">
              <a:latin typeface="Showcard Gothic" panose="04020904020102020604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4369232"/>
            <a:ext cx="9673446" cy="128951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 smtClean="0">
                <a:latin typeface="Rockwell" panose="02060603020205020403" pitchFamily="18" charset="0"/>
              </a:rPr>
              <a:t>One Feature: when you select a site for the author, it automatically uses that site to link the story, instead of needing to choose the stories site manually on creation.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 smtClean="0">
              <a:latin typeface="Rockwell" panose="02060603020205020403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59731" y="1357803"/>
            <a:ext cx="3217025" cy="670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476" y="3602803"/>
            <a:ext cx="2562225" cy="40005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41413" y="1887091"/>
            <a:ext cx="9673446" cy="1898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dirty="0" smtClean="0">
                <a:latin typeface="Rockwell" panose="02060603020205020403" pitchFamily="18" charset="0"/>
              </a:rPr>
              <a:t>On the next sprint, there would be a few things I may think to fix or add.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dirty="0" smtClean="0">
                <a:latin typeface="Rockwell" panose="02060603020205020403" pitchFamily="18" charset="0"/>
              </a:rPr>
              <a:t>One fix: when you only enter one fandom into the story on creation, the ampersand still appears as if there were two fandoms: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GB" dirty="0" smtClean="0">
              <a:latin typeface="Rockwell" panose="02060603020205020403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GB" dirty="0" smtClean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15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2894" y="2698893"/>
            <a:ext cx="6921931" cy="1478570"/>
          </a:xfrm>
        </p:spPr>
        <p:txBody>
          <a:bodyPr>
            <a:noAutofit/>
          </a:bodyPr>
          <a:lstStyle/>
          <a:p>
            <a:r>
              <a:rPr lang="en-GB" sz="6600" dirty="0" smtClean="0">
                <a:latin typeface="Showcard Gothic" panose="04020904020102020604" pitchFamily="82" charset="0"/>
              </a:rPr>
              <a:t>Any Questions?</a:t>
            </a:r>
            <a:endParaRPr lang="en-GB" sz="6600" dirty="0">
              <a:latin typeface="Showcard Gothic" panose="04020904020102020604" pitchFamily="82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59731" y="1357803"/>
            <a:ext cx="3217025" cy="670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1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3114703" cy="1478570"/>
          </a:xfrm>
        </p:spPr>
        <p:txBody>
          <a:bodyPr/>
          <a:lstStyle/>
          <a:p>
            <a:r>
              <a:rPr lang="en-GB" dirty="0" smtClean="0">
                <a:latin typeface="Showcard Gothic" panose="04020904020102020604" pitchFamily="82" charset="0"/>
              </a:rPr>
              <a:t>The Premise</a:t>
            </a:r>
            <a:endParaRPr lang="en-GB" dirty="0">
              <a:latin typeface="Showcard Gothic" panose="04020904020102020604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77387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 smtClean="0">
                <a:latin typeface="Rockwell" panose="02060603020205020403" pitchFamily="18" charset="0"/>
              </a:rPr>
              <a:t>When we were given our project specifications, I decided to make something that would actually be useful to me in the long run. </a:t>
            </a:r>
            <a:endParaRPr lang="en-GB" dirty="0">
              <a:latin typeface="Rockwell" panose="020606030202050204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 smtClean="0">
                <a:latin typeface="Rockwell" panose="02060603020205020403" pitchFamily="18" charset="0"/>
              </a:rPr>
              <a:t>In the end I came up with an application that would store my favourite music, fanfiction authors and stories.</a:t>
            </a:r>
          </a:p>
        </p:txBody>
      </p:sp>
    </p:spTree>
    <p:extLst>
      <p:ext uri="{BB962C8B-B14F-4D97-AF65-F5344CB8AC3E}">
        <p14:creationId xmlns:p14="http://schemas.microsoft.com/office/powerpoint/2010/main" val="288416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3854536" cy="1478570"/>
          </a:xfrm>
        </p:spPr>
        <p:txBody>
          <a:bodyPr/>
          <a:lstStyle/>
          <a:p>
            <a:r>
              <a:rPr lang="en-GB" dirty="0" smtClean="0">
                <a:latin typeface="Showcard Gothic" panose="04020904020102020604" pitchFamily="82" charset="0"/>
              </a:rPr>
              <a:t>The Beginning</a:t>
            </a:r>
            <a:endParaRPr lang="en-GB" dirty="0">
              <a:latin typeface="Showcard Gothic" panose="04020904020102020604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7876" y="618518"/>
            <a:ext cx="4801003" cy="589372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>
                <a:latin typeface="Rockwell" panose="02060603020205020403" pitchFamily="18" charset="0"/>
              </a:rPr>
              <a:t>Must:</a:t>
            </a:r>
          </a:p>
          <a:p>
            <a:pPr marL="0" indent="0">
              <a:buNone/>
            </a:pPr>
            <a:r>
              <a:rPr lang="en-GB" dirty="0">
                <a:latin typeface="Rockwell" panose="02060603020205020403" pitchFamily="18" charset="0"/>
              </a:rPr>
              <a:t>working front end with crud functionality interfaces</a:t>
            </a:r>
          </a:p>
          <a:p>
            <a:pPr marL="0" indent="0">
              <a:buNone/>
            </a:pPr>
            <a:r>
              <a:rPr lang="en-GB" dirty="0">
                <a:latin typeface="Rockwell" panose="02060603020205020403" pitchFamily="18" charset="0"/>
              </a:rPr>
              <a:t>working java back end to </a:t>
            </a:r>
            <a:r>
              <a:rPr lang="en-GB" dirty="0" smtClean="0">
                <a:latin typeface="Rockwell" panose="02060603020205020403" pitchFamily="18" charset="0"/>
              </a:rPr>
              <a:t>process </a:t>
            </a:r>
            <a:r>
              <a:rPr lang="en-GB" dirty="0">
                <a:latin typeface="Rockwell" panose="02060603020205020403" pitchFamily="18" charset="0"/>
              </a:rPr>
              <a:t>and pass information on alongside crud functionality</a:t>
            </a:r>
          </a:p>
          <a:p>
            <a:pPr marL="0" indent="0">
              <a:buNone/>
            </a:pPr>
            <a:r>
              <a:rPr lang="en-GB" dirty="0">
                <a:latin typeface="Rockwell" panose="02060603020205020403" pitchFamily="18" charset="0"/>
              </a:rPr>
              <a:t>working database to store data</a:t>
            </a:r>
          </a:p>
          <a:p>
            <a:pPr marL="0" indent="0">
              <a:buNone/>
            </a:pPr>
            <a:endParaRPr lang="en-GB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r>
              <a:rPr lang="en-GB" dirty="0">
                <a:latin typeface="Rockwell" panose="02060603020205020403" pitchFamily="18" charset="0"/>
              </a:rPr>
              <a:t>should:</a:t>
            </a:r>
          </a:p>
          <a:p>
            <a:pPr marL="0" indent="0">
              <a:buNone/>
            </a:pPr>
            <a:r>
              <a:rPr lang="en-GB" dirty="0">
                <a:latin typeface="Rockwell" panose="02060603020205020403" pitchFamily="18" charset="0"/>
              </a:rPr>
              <a:t>store information on fanfiction</a:t>
            </a:r>
          </a:p>
          <a:p>
            <a:pPr marL="0" indent="0">
              <a:buNone/>
            </a:pPr>
            <a:r>
              <a:rPr lang="en-GB" dirty="0">
                <a:latin typeface="Rockwell" panose="02060603020205020403" pitchFamily="18" charset="0"/>
              </a:rPr>
              <a:t>store information on music</a:t>
            </a:r>
          </a:p>
          <a:p>
            <a:pPr marL="0" indent="0">
              <a:buNone/>
            </a:pPr>
            <a:endParaRPr lang="en-GB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r>
              <a:rPr lang="en-GB" dirty="0">
                <a:latin typeface="Rockwell" panose="02060603020205020403" pitchFamily="18" charset="0"/>
              </a:rPr>
              <a:t>could:</a:t>
            </a:r>
          </a:p>
          <a:p>
            <a:pPr marL="0" indent="0">
              <a:buNone/>
            </a:pPr>
            <a:r>
              <a:rPr lang="en-GB" dirty="0">
                <a:latin typeface="Rockwell" panose="02060603020205020403" pitchFamily="18" charset="0"/>
              </a:rPr>
              <a:t>link to fanfiction story/most recent chapter</a:t>
            </a:r>
          </a:p>
          <a:p>
            <a:pPr marL="0" indent="0">
              <a:buNone/>
            </a:pPr>
            <a:r>
              <a:rPr lang="en-GB" dirty="0">
                <a:latin typeface="Rockwell" panose="02060603020205020403" pitchFamily="18" charset="0"/>
              </a:rPr>
              <a:t>play song selected</a:t>
            </a:r>
          </a:p>
          <a:p>
            <a:pPr marL="0" indent="0">
              <a:buNone/>
            </a:pPr>
            <a:endParaRPr lang="en-GB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r>
              <a:rPr lang="en-GB" dirty="0">
                <a:latin typeface="Rockwell" panose="02060603020205020403" pitchFamily="18" charset="0"/>
              </a:rPr>
              <a:t>would:</a:t>
            </a:r>
          </a:p>
          <a:p>
            <a:pPr marL="0" indent="0">
              <a:buNone/>
            </a:pPr>
            <a:r>
              <a:rPr lang="en-GB" dirty="0">
                <a:latin typeface="Rockwell" panose="02060603020205020403" pitchFamily="18" charset="0"/>
              </a:rPr>
              <a:t>add ability to navigate to any chapter through a story</a:t>
            </a:r>
          </a:p>
          <a:p>
            <a:pPr marL="0" indent="0">
              <a:buNone/>
            </a:pPr>
            <a:r>
              <a:rPr lang="en-GB" dirty="0">
                <a:latin typeface="Rockwell" panose="02060603020205020403" pitchFamily="18" charset="0"/>
              </a:rPr>
              <a:t>add playlist functionality</a:t>
            </a:r>
          </a:p>
          <a:p>
            <a:pPr marL="0" indent="0">
              <a:buNone/>
            </a:pPr>
            <a:r>
              <a:rPr lang="en-GB" dirty="0">
                <a:latin typeface="Rockwell" panose="02060603020205020403" pitchFamily="18" charset="0"/>
              </a:rPr>
              <a:t>update when a story updates</a:t>
            </a:r>
          </a:p>
          <a:p>
            <a:pPr marL="0" indent="0">
              <a:buNone/>
            </a:pPr>
            <a:r>
              <a:rPr lang="en-GB" dirty="0">
                <a:latin typeface="Rockwell" panose="02060603020205020403" pitchFamily="18" charset="0"/>
              </a:rPr>
              <a:t>update how many songs are in designated folder, alongside </a:t>
            </a:r>
            <a:r>
              <a:rPr lang="en-GB" dirty="0" smtClean="0">
                <a:latin typeface="Rockwell" panose="02060603020205020403" pitchFamily="18" charset="0"/>
              </a:rPr>
              <a:t>automatic detail </a:t>
            </a:r>
            <a:r>
              <a:rPr lang="en-GB" dirty="0">
                <a:latin typeface="Rockwell" panose="02060603020205020403" pitchFamily="18" charset="0"/>
              </a:rPr>
              <a:t>filling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1413" y="2097089"/>
            <a:ext cx="5766463" cy="1311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latin typeface="Rockwell" panose="02060603020205020403" pitchFamily="18" charset="0"/>
              </a:rPr>
              <a:t>To begin with, I wrote up a Moscow list, detailing my goals for the project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46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536180" cy="1478570"/>
          </a:xfrm>
        </p:spPr>
        <p:txBody>
          <a:bodyPr/>
          <a:lstStyle/>
          <a:p>
            <a:r>
              <a:rPr lang="en-GB" dirty="0" smtClean="0">
                <a:latin typeface="Showcard Gothic" panose="04020904020102020604" pitchFamily="82" charset="0"/>
              </a:rPr>
              <a:t>The Progression</a:t>
            </a:r>
            <a:endParaRPr lang="en-GB" dirty="0">
              <a:latin typeface="Showcard Gothic" panose="04020904020102020604" pitchFamily="82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1413" y="2097089"/>
            <a:ext cx="6132223" cy="1311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latin typeface="Rockwell" panose="02060603020205020403" pitchFamily="18" charset="0"/>
              </a:rPr>
              <a:t>To note my progress throughout the project, I created a trello board to help keep track of what I have completed, and what I have yet to finish.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088" y="3408220"/>
            <a:ext cx="6294323" cy="27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4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howcard Gothic" panose="04020904020102020604" pitchFamily="82" charset="0"/>
              </a:rPr>
              <a:t>User Stories</a:t>
            </a:r>
            <a:endParaRPr lang="en-GB" dirty="0">
              <a:latin typeface="Showcard Gothic" panose="04020904020102020604" pitchFamily="82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1413" y="1806143"/>
            <a:ext cx="8509663" cy="205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 smtClean="0">
                <a:latin typeface="Rockwell" panose="02060603020205020403" pitchFamily="18" charset="0"/>
              </a:rPr>
              <a:t>As a user, I want to be able to add new songs</a:t>
            </a:r>
          </a:p>
          <a:p>
            <a:pPr marL="0" indent="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 smtClean="0">
                <a:latin typeface="Rockwell" panose="02060603020205020403" pitchFamily="18" charset="0"/>
              </a:rPr>
              <a:t>As a user I want to be able to search through songs with different parameters</a:t>
            </a:r>
          </a:p>
          <a:p>
            <a:pPr marL="0" indent="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 smtClean="0">
                <a:latin typeface="Rockwell" panose="02060603020205020403" pitchFamily="18" charset="0"/>
              </a:rPr>
              <a:t>As a user I want to edit the songs details</a:t>
            </a:r>
          </a:p>
          <a:p>
            <a:pPr marL="0" indent="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 smtClean="0">
                <a:latin typeface="Rockwell" panose="02060603020205020403" pitchFamily="18" charset="0"/>
              </a:rPr>
              <a:t>As a user I want to play my songs on the browser</a:t>
            </a:r>
          </a:p>
          <a:p>
            <a:pPr marL="0" indent="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 smtClean="0">
                <a:latin typeface="Rockwell" panose="02060603020205020403" pitchFamily="18" charset="0"/>
              </a:rPr>
              <a:t>As a user I want to delete unwanted songs</a:t>
            </a:r>
            <a:endParaRPr lang="en-GB" sz="1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2" y="3130638"/>
            <a:ext cx="8509663" cy="205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 smtClean="0">
                <a:latin typeface="Rockwell" panose="02060603020205020403" pitchFamily="18" charset="0"/>
              </a:rPr>
              <a:t>As a user, I want to be able to add new authors</a:t>
            </a:r>
          </a:p>
          <a:p>
            <a:pPr marL="0" indent="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 smtClean="0">
                <a:latin typeface="Rockwell" panose="02060603020205020403" pitchFamily="18" charset="0"/>
              </a:rPr>
              <a:t>As a user I want to be able to search through authors with different parameters</a:t>
            </a:r>
          </a:p>
          <a:p>
            <a:pPr marL="0" indent="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 smtClean="0">
                <a:latin typeface="Rockwell" panose="02060603020205020403" pitchFamily="18" charset="0"/>
              </a:rPr>
              <a:t>As a user I want to edit the authors details</a:t>
            </a:r>
          </a:p>
          <a:p>
            <a:pPr marL="0" indent="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 smtClean="0">
                <a:latin typeface="Rockwell" panose="02060603020205020403" pitchFamily="18" charset="0"/>
              </a:rPr>
              <a:t>As a user I want to open a new tab to an authors homepage</a:t>
            </a:r>
          </a:p>
          <a:p>
            <a:pPr marL="0" indent="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 smtClean="0">
                <a:latin typeface="Rockwell" panose="02060603020205020403" pitchFamily="18" charset="0"/>
              </a:rPr>
              <a:t>As a user I want to delete unwanted authors</a:t>
            </a:r>
            <a:endParaRPr lang="en-GB" sz="1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41412" y="4472944"/>
            <a:ext cx="8509663" cy="205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 smtClean="0">
                <a:latin typeface="Rockwell" panose="02060603020205020403" pitchFamily="18" charset="0"/>
              </a:rPr>
              <a:t>As a user, I want to be able to add new stories</a:t>
            </a:r>
          </a:p>
          <a:p>
            <a:pPr marL="0" indent="0">
              <a:lnSpc>
                <a:spcPts val="1920"/>
              </a:lnSpc>
              <a:spcBef>
                <a:spcPts val="0"/>
              </a:spcBef>
              <a:buNone/>
            </a:pPr>
            <a:r>
              <a:rPr lang="en-GB" sz="1200" dirty="0" smtClean="0">
                <a:latin typeface="Rockwell" panose="02060603020205020403" pitchFamily="18" charset="0"/>
              </a:rPr>
              <a:t>As a user I want to be able to search through authors with different stories</a:t>
            </a:r>
          </a:p>
          <a:p>
            <a:pPr marL="0" indent="0">
              <a:lnSpc>
                <a:spcPts val="1920"/>
              </a:lnSpc>
              <a:spcBef>
                <a:spcPts val="0"/>
              </a:spcBef>
              <a:buNone/>
            </a:pPr>
            <a:r>
              <a:rPr lang="en-GB" sz="1200" dirty="0" smtClean="0">
                <a:latin typeface="Rockwell" panose="02060603020205020403" pitchFamily="18" charset="0"/>
              </a:rPr>
              <a:t>As a user I want to search through different stories by the author who wrote them</a:t>
            </a:r>
          </a:p>
          <a:p>
            <a:pPr marL="0" indent="0">
              <a:lnSpc>
                <a:spcPts val="1920"/>
              </a:lnSpc>
              <a:spcBef>
                <a:spcPts val="0"/>
              </a:spcBef>
              <a:buNone/>
            </a:pPr>
            <a:r>
              <a:rPr lang="en-GB" sz="1200" dirty="0" smtClean="0">
                <a:latin typeface="Rockwell" panose="02060603020205020403" pitchFamily="18" charset="0"/>
              </a:rPr>
              <a:t>As a user I want to edit the </a:t>
            </a:r>
            <a:r>
              <a:rPr lang="en-GB" sz="1200" dirty="0">
                <a:latin typeface="Rockwell" panose="02060603020205020403" pitchFamily="18" charset="0"/>
              </a:rPr>
              <a:t>stories</a:t>
            </a:r>
            <a:r>
              <a:rPr lang="en-GB" sz="1200" dirty="0" smtClean="0">
                <a:latin typeface="Rockwell" panose="02060603020205020403" pitchFamily="18" charset="0"/>
              </a:rPr>
              <a:t> details</a:t>
            </a:r>
          </a:p>
          <a:p>
            <a:pPr marL="0" indent="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 smtClean="0">
                <a:latin typeface="Rockwell" panose="02060603020205020403" pitchFamily="18" charset="0"/>
              </a:rPr>
              <a:t>As a user I want to open a new tab to any chapter within the story</a:t>
            </a:r>
          </a:p>
          <a:p>
            <a:pPr marL="0" indent="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 smtClean="0">
                <a:latin typeface="Rockwell" panose="02060603020205020403" pitchFamily="18" charset="0"/>
              </a:rPr>
              <a:t>As a user I want to delete unwanted stories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34952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3613467" cy="1478570"/>
          </a:xfrm>
        </p:spPr>
        <p:txBody>
          <a:bodyPr/>
          <a:lstStyle/>
          <a:p>
            <a:r>
              <a:rPr lang="en-GB" dirty="0" smtClean="0">
                <a:latin typeface="Showcard Gothic" panose="04020904020102020604" pitchFamily="82" charset="0"/>
              </a:rPr>
              <a:t>The Database</a:t>
            </a:r>
            <a:endParaRPr lang="en-GB" dirty="0">
              <a:latin typeface="Showcard Gothic" panose="04020904020102020604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5018319" cy="354171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Rockwell" panose="02060603020205020403" pitchFamily="18" charset="0"/>
              </a:rPr>
              <a:t>Next I created a list of my intended database tables, fields and relationships and created an ERD(entity relationship diagram) of my database.</a:t>
            </a:r>
            <a:endParaRPr lang="en-GB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152" y="486987"/>
            <a:ext cx="49911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9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3019485" cy="1478570"/>
          </a:xfrm>
        </p:spPr>
        <p:txBody>
          <a:bodyPr/>
          <a:lstStyle/>
          <a:p>
            <a:r>
              <a:rPr lang="en-GB" dirty="0" smtClean="0">
                <a:latin typeface="Showcard Gothic" panose="04020904020102020604" pitchFamily="82" charset="0"/>
              </a:rPr>
              <a:t>The design</a:t>
            </a:r>
            <a:endParaRPr lang="en-GB" dirty="0">
              <a:latin typeface="Showcard Gothic" panose="04020904020102020604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5018319" cy="354171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Rockwell" panose="02060603020205020403" pitchFamily="18" charset="0"/>
              </a:rPr>
              <a:t>Now I had reached the stage where I was creating a basic wireframe. I ended up with eighteen pages, this was not perfectly followed, but the later designs were made with this in mind.</a:t>
            </a:r>
            <a:endParaRPr lang="en-GB" dirty="0">
              <a:latin typeface="Rockwell" panose="02060603020205020403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59731" y="1357803"/>
            <a:ext cx="3217025" cy="670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latin typeface="Rockwell" panose="02060603020205020403" pitchFamily="18" charset="0"/>
              </a:rPr>
              <a:t>The homepage:</a:t>
            </a:r>
            <a:endParaRPr lang="en-GB" dirty="0">
              <a:latin typeface="Rockwell" panose="02060603020205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731" y="1945178"/>
            <a:ext cx="5215858" cy="321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5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627620" cy="1478570"/>
          </a:xfrm>
        </p:spPr>
        <p:txBody>
          <a:bodyPr/>
          <a:lstStyle/>
          <a:p>
            <a:r>
              <a:rPr lang="en-GB" dirty="0" smtClean="0">
                <a:latin typeface="Showcard Gothic" panose="04020904020102020604" pitchFamily="82" charset="0"/>
              </a:rPr>
              <a:t>The Development</a:t>
            </a:r>
            <a:endParaRPr lang="en-GB" dirty="0">
              <a:latin typeface="Showcard Gothic" panose="04020904020102020604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5018319" cy="354171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Rockwell" panose="02060603020205020403" pitchFamily="18" charset="0"/>
              </a:rPr>
              <a:t>At this point, I started creating the application. This was done by progressing one page at a time, doing the functionality, with very little </a:t>
            </a:r>
            <a:r>
              <a:rPr lang="en-GB" dirty="0" err="1" smtClean="0">
                <a:latin typeface="Rockwell" panose="02060603020205020403" pitchFamily="18" charset="0"/>
              </a:rPr>
              <a:t>css</a:t>
            </a:r>
            <a:r>
              <a:rPr lang="en-GB" dirty="0" smtClean="0">
                <a:latin typeface="Rockwell" panose="02060603020205020403" pitchFamily="18" charset="0"/>
              </a:rPr>
              <a:t>.</a:t>
            </a:r>
            <a:endParaRPr lang="en-GB" dirty="0">
              <a:latin typeface="Rockwell" panose="02060603020205020403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59731" y="1357803"/>
            <a:ext cx="3217025" cy="670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latin typeface="Rockwell" panose="02060603020205020403" pitchFamily="18" charset="0"/>
              </a:rPr>
              <a:t>The homepage:</a:t>
            </a:r>
            <a:endParaRPr lang="en-GB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099" y="2169627"/>
            <a:ext cx="5203490" cy="289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3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137169" cy="1478570"/>
          </a:xfrm>
        </p:spPr>
        <p:txBody>
          <a:bodyPr/>
          <a:lstStyle/>
          <a:p>
            <a:r>
              <a:rPr lang="en-GB" dirty="0" smtClean="0">
                <a:latin typeface="Showcard Gothic" panose="04020904020102020604" pitchFamily="82" charset="0"/>
              </a:rPr>
              <a:t>The Refinement</a:t>
            </a:r>
            <a:endParaRPr lang="en-GB" dirty="0">
              <a:latin typeface="Showcard Gothic" panose="04020904020102020604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5018319" cy="354171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 smtClean="0">
                <a:latin typeface="Rockwell" panose="02060603020205020403" pitchFamily="18" charset="0"/>
              </a:rPr>
              <a:t>Nearly finished, I started working on prettying it up.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 smtClean="0">
                <a:latin typeface="Rockwell" panose="02060603020205020403" pitchFamily="18" charset="0"/>
              </a:rPr>
              <a:t>I did this using a combination of bootstrap and using the styles file.</a:t>
            </a:r>
            <a:endParaRPr lang="en-GB" dirty="0">
              <a:latin typeface="Rockwell" panose="02060603020205020403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59731" y="1357803"/>
            <a:ext cx="3217025" cy="670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latin typeface="Rockwell" panose="02060603020205020403" pitchFamily="18" charset="0"/>
              </a:rPr>
              <a:t>The homepage:</a:t>
            </a:r>
            <a:endParaRPr lang="en-GB" dirty="0">
              <a:latin typeface="Rockwell" panose="020606030202050204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981" y="2169628"/>
            <a:ext cx="5353799" cy="289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5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1459</TotalTime>
  <Words>681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Rockwell</vt:lpstr>
      <vt:lpstr>Showcard Gothic</vt:lpstr>
      <vt:lpstr>Trebuchet MS</vt:lpstr>
      <vt:lpstr>Tw Cen MT</vt:lpstr>
      <vt:lpstr>Circuit</vt:lpstr>
      <vt:lpstr>Individual Project:</vt:lpstr>
      <vt:lpstr>The Premise</vt:lpstr>
      <vt:lpstr>The Beginning</vt:lpstr>
      <vt:lpstr>The Progression</vt:lpstr>
      <vt:lpstr>User Stories</vt:lpstr>
      <vt:lpstr>The Database</vt:lpstr>
      <vt:lpstr>The design</vt:lpstr>
      <vt:lpstr>The Development</vt:lpstr>
      <vt:lpstr>The Refinement</vt:lpstr>
      <vt:lpstr>The Testing</vt:lpstr>
      <vt:lpstr>The Next Steps</vt:lpstr>
      <vt:lpstr>Any Questions?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Project:  Fanfiction storage &amp; music player</dc:title>
  <dc:creator>Admin</dc:creator>
  <cp:lastModifiedBy>Admin</cp:lastModifiedBy>
  <cp:revision>16</cp:revision>
  <dcterms:created xsi:type="dcterms:W3CDTF">2019-11-18T15:59:07Z</dcterms:created>
  <dcterms:modified xsi:type="dcterms:W3CDTF">2019-11-19T16:18:40Z</dcterms:modified>
</cp:coreProperties>
</file>