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51ED8-E754-4151-B6A3-D80AD2BCAB4A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CE8C6-5573-46F6-9C98-091EC81E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2041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CE8C6-5573-46F6-9C98-091EC81E823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4682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CE8C6-5573-46F6-9C98-091EC81E823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7034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CE8C6-5573-46F6-9C98-091EC81E823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5312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CE8C6-5573-46F6-9C98-091EC81E823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824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CE8C6-5573-46F6-9C98-091EC81E823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351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CE8C6-5573-46F6-9C98-091EC81E823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7955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CE8C6-5573-46F6-9C98-091EC81E823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9607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CE8C6-5573-46F6-9C98-091EC81E823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5182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CE8C6-5573-46F6-9C98-091EC81E823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716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CE8C6-5573-46F6-9C98-091EC81E823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071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A629-D790-4EAF-B559-E17F5B23C2D5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1C99-0719-49A5-AE32-EE5A1554F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78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A629-D790-4EAF-B559-E17F5B23C2D5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1C99-0719-49A5-AE32-EE5A1554F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819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A629-D790-4EAF-B559-E17F5B23C2D5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1C99-0719-49A5-AE32-EE5A1554F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051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A629-D790-4EAF-B559-E17F5B23C2D5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1C99-0719-49A5-AE32-EE5A1554F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08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A629-D790-4EAF-B559-E17F5B23C2D5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1C99-0719-49A5-AE32-EE5A1554F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845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A629-D790-4EAF-B559-E17F5B23C2D5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1C99-0719-49A5-AE32-EE5A1554F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362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A629-D790-4EAF-B559-E17F5B23C2D5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1C99-0719-49A5-AE32-EE5A1554F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23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A629-D790-4EAF-B559-E17F5B23C2D5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1C99-0719-49A5-AE32-EE5A1554F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89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A629-D790-4EAF-B559-E17F5B23C2D5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1C99-0719-49A5-AE32-EE5A1554F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229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A629-D790-4EAF-B559-E17F5B23C2D5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1C99-0719-49A5-AE32-EE5A1554F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79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A629-D790-4EAF-B559-E17F5B23C2D5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1C99-0719-49A5-AE32-EE5A1554F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99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7A629-D790-4EAF-B559-E17F5B23C2D5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C1C99-0719-49A5-AE32-EE5A1554F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435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1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9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2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8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6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1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7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54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Panorámica</PresentationFormat>
  <Paragraphs>10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 MARCOS DIEZ REVILLA</dc:creator>
  <cp:lastModifiedBy>PEDRO MARCOS DIEZ REVILLA</cp:lastModifiedBy>
  <cp:revision>2</cp:revision>
  <dcterms:created xsi:type="dcterms:W3CDTF">2017-04-15T20:10:49Z</dcterms:created>
  <dcterms:modified xsi:type="dcterms:W3CDTF">2017-04-15T20:17:47Z</dcterms:modified>
</cp:coreProperties>
</file>