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60" r:id="rId5"/>
    <p:sldId id="262" r:id="rId6"/>
    <p:sldId id="263" r:id="rId7"/>
    <p:sldId id="264" r:id="rId8"/>
    <p:sldId id="265" r:id="rId9"/>
    <p:sldId id="266" r:id="rId10"/>
    <p:sldId id="267" r:id="rId11"/>
    <p:sldId id="268" r:id="rId12"/>
    <p:sldId id="269"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3" name="Google Shape;19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706828b0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3" name="Google Shape;203;g5706828b0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3" name="Google Shape;21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4bea297e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3" name="Google Shape;123;g564bea297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64bea297e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g564bea297e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3" name="Google Shape;15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3" name="Google Shape;17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3" name="Google Shape;18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3" y="333375"/>
            <a:ext cx="8286750" cy="5847755"/>
          </a:xfrm>
          <a:prstGeom prst="rect">
            <a:avLst/>
          </a:prstGeom>
          <a:solidFill>
            <a:srgbClr val="FFD966"/>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3200" b="0" i="0" u="none" strike="noStrike" cap="none" dirty="0" err="1">
                <a:solidFill>
                  <a:schemeClr val="dk1"/>
                </a:solidFill>
                <a:latin typeface="Calibri"/>
                <a:ea typeface="Calibri"/>
                <a:cs typeface="Calibri"/>
                <a:sym typeface="Calibri"/>
              </a:rPr>
              <a:t>Unidad</a:t>
            </a:r>
            <a:r>
              <a:rPr lang="en-US" sz="3200" b="0" i="0" u="none" strike="noStrike" cap="none" dirty="0">
                <a:solidFill>
                  <a:schemeClr val="dk1"/>
                </a:solidFill>
                <a:latin typeface="Calibri"/>
                <a:ea typeface="Calibri"/>
                <a:cs typeface="Calibri"/>
                <a:sym typeface="Calibri"/>
              </a:rPr>
              <a:t> </a:t>
            </a:r>
            <a:r>
              <a:rPr lang="en-US" sz="3200" b="0" i="0" u="none" strike="noStrike" cap="none" dirty="0" smtClean="0">
                <a:solidFill>
                  <a:schemeClr val="dk1"/>
                </a:solidFill>
                <a:latin typeface="Calibri"/>
                <a:ea typeface="Calibri"/>
                <a:cs typeface="Calibri"/>
                <a:sym typeface="Calibri"/>
              </a:rPr>
              <a:t>3</a:t>
            </a:r>
            <a:r>
              <a:rPr lang="en-US" sz="4400" b="0" i="0" u="none" strike="noStrike" cap="none" dirty="0" smtClean="0">
                <a:solidFill>
                  <a:schemeClr val="dk1"/>
                </a:solidFill>
                <a:latin typeface="Calibri"/>
                <a:ea typeface="Calibri"/>
                <a:cs typeface="Calibri"/>
                <a:sym typeface="Calibri"/>
              </a:rPr>
              <a:t>:</a:t>
            </a:r>
            <a:endParaRPr dirty="0"/>
          </a:p>
          <a:p>
            <a:pPr marL="0" marR="0" lvl="0" indent="0" algn="ctr" rtl="0">
              <a:spcBef>
                <a:spcPts val="0"/>
              </a:spcBef>
              <a:spcAft>
                <a:spcPts val="0"/>
              </a:spcAft>
              <a:buNone/>
            </a:pPr>
            <a:r>
              <a:rPr lang="en-US" sz="3200" b="1" i="0" u="none" strike="noStrike" cap="none" dirty="0" err="1">
                <a:solidFill>
                  <a:schemeClr val="dk1"/>
                </a:solidFill>
                <a:latin typeface="Calibri"/>
                <a:ea typeface="Calibri"/>
                <a:cs typeface="Calibri"/>
                <a:sym typeface="Calibri"/>
              </a:rPr>
              <a:t>Edición</a:t>
            </a:r>
            <a:r>
              <a:rPr lang="en-US" sz="3200" b="1" i="0" u="none" strike="noStrike" cap="none" dirty="0">
                <a:solidFill>
                  <a:schemeClr val="dk1"/>
                </a:solidFill>
                <a:latin typeface="Calibri"/>
                <a:ea typeface="Calibri"/>
                <a:cs typeface="Calibri"/>
                <a:sym typeface="Calibri"/>
              </a:rPr>
              <a:t> </a:t>
            </a:r>
            <a:r>
              <a:rPr lang="en-US" sz="3200" b="1" i="0" u="none" strike="noStrike" cap="none" dirty="0" err="1">
                <a:solidFill>
                  <a:schemeClr val="dk1"/>
                </a:solidFill>
                <a:latin typeface="Calibri"/>
                <a:ea typeface="Calibri"/>
                <a:cs typeface="Calibri"/>
                <a:sym typeface="Calibri"/>
              </a:rPr>
              <a:t>avanzada</a:t>
            </a:r>
            <a:r>
              <a:rPr lang="en-US" sz="3200" b="1" i="0" u="none" strike="noStrike" cap="none" dirty="0">
                <a:solidFill>
                  <a:schemeClr val="dk1"/>
                </a:solidFill>
                <a:latin typeface="Calibri"/>
                <a:ea typeface="Calibri"/>
                <a:cs typeface="Calibri"/>
                <a:sym typeface="Calibri"/>
              </a:rPr>
              <a:t> de los </a:t>
            </a:r>
            <a:r>
              <a:rPr lang="en-US" sz="3200" b="1" i="0" u="none" strike="noStrike" cap="none" dirty="0" err="1">
                <a:solidFill>
                  <a:schemeClr val="dk1"/>
                </a:solidFill>
                <a:latin typeface="Calibri"/>
                <a:ea typeface="Calibri"/>
                <a:cs typeface="Calibri"/>
                <a:sym typeface="Calibri"/>
              </a:rPr>
              <a:t>datos</a:t>
            </a:r>
            <a:r>
              <a:rPr lang="en-US" sz="3200" b="1" i="0" u="none" strike="noStrike" cap="none" dirty="0">
                <a:solidFill>
                  <a:schemeClr val="dk1"/>
                </a:solidFill>
                <a:latin typeface="Calibri"/>
                <a:ea typeface="Calibri"/>
                <a:cs typeface="Calibri"/>
                <a:sym typeface="Calibri"/>
              </a:rPr>
              <a:t>. UPDATE</a:t>
            </a:r>
            <a:endParaRPr dirty="0"/>
          </a:p>
          <a:p>
            <a:pPr marL="0" marR="0" lvl="0" indent="0" algn="ctr" rtl="0">
              <a:spcBef>
                <a:spcPts val="0"/>
              </a:spcBef>
              <a:spcAft>
                <a:spcPts val="0"/>
              </a:spcAft>
              <a:buNone/>
            </a:pPr>
            <a:endParaRPr sz="3200" b="1"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32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name="adj" fmla="val 16667"/>
            </a:avLst>
          </a:prstGeom>
          <a:solidFill>
            <a:srgbClr val="2F549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i="0" u="none" strike="noStrike" cap="none">
                <a:solidFill>
                  <a:schemeClr val="dk1"/>
                </a:solidFill>
                <a:latin typeface="Calibri"/>
                <a:ea typeface="Calibri"/>
                <a:cs typeface="Calibri"/>
                <a:sym typeface="Calibri"/>
              </a:rPr>
              <a:t>Bases de Datos</a:t>
            </a:r>
            <a:endParaRPr sz="3200" b="1" i="0" u="none" strike="noStrike" cap="none">
              <a:solidFill>
                <a:schemeClr val="dk1"/>
              </a:solidFill>
              <a:latin typeface="Calibri"/>
              <a:ea typeface="Calibri"/>
              <a:cs typeface="Calibri"/>
              <a:sym typeface="Calibri"/>
            </a:endParaRPr>
          </a:p>
        </p:txBody>
      </p:sp>
      <p:sp>
        <p:nvSpPr>
          <p:cNvPr id="90" name="Google Shape;90;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a:t>
            </a:fld>
            <a:endParaRPr sz="2800" b="0" i="0" u="none" strike="noStrike" cap="none">
              <a:solidFill>
                <a:srgbClr val="89898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i="0" u="none" strike="noStrike" cap="none">
                <a:solidFill>
                  <a:srgbClr val="11151A"/>
                </a:solidFill>
                <a:latin typeface="Arial"/>
                <a:ea typeface="Arial"/>
                <a:cs typeface="Arial"/>
                <a:sym typeface="Arial"/>
              </a:rPr>
              <a:t>Modificación de contenidos de filas. UPDATE</a:t>
            </a:r>
            <a:endParaRPr/>
          </a:p>
        </p:txBody>
      </p:sp>
      <p:sp>
        <p:nvSpPr>
          <p:cNvPr id="196" name="Google Shape;196;p2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7" name="Google Shape;197;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10</a:t>
            </a:fld>
            <a:endParaRPr sz="2800" b="0" i="0" u="none" strike="noStrike" cap="none">
              <a:solidFill>
                <a:srgbClr val="898989"/>
              </a:solidFill>
              <a:latin typeface="Calibri"/>
              <a:ea typeface="Calibri"/>
              <a:cs typeface="Calibri"/>
              <a:sym typeface="Calibri"/>
            </a:endParaRPr>
          </a:p>
        </p:txBody>
      </p:sp>
      <p:sp>
        <p:nvSpPr>
          <p:cNvPr id="198" name="Google Shape;198;p24"/>
          <p:cNvSpPr txBox="1"/>
          <p:nvPr/>
        </p:nvSpPr>
        <p:spPr>
          <a:xfrm>
            <a:off x="549345" y="889843"/>
            <a:ext cx="7991475" cy="48013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1" u="none" strike="noStrike" cap="none" dirty="0" err="1">
                <a:solidFill>
                  <a:schemeClr val="dk1"/>
                </a:solidFill>
                <a:latin typeface="Calibri"/>
                <a:ea typeface="Calibri"/>
                <a:cs typeface="Calibri"/>
                <a:sym typeface="Calibri"/>
              </a:rPr>
              <a:t>Ejemplo</a:t>
            </a:r>
            <a:r>
              <a:rPr lang="en-US" sz="1800" b="1" i="1" u="none" strike="noStrike" cap="none" dirty="0">
                <a:solidFill>
                  <a:schemeClr val="dk1"/>
                </a:solidFill>
                <a:latin typeface="Calibri"/>
                <a:ea typeface="Calibri"/>
                <a:cs typeface="Calibri"/>
                <a:sym typeface="Calibri"/>
              </a:rPr>
              <a:t> 9: </a:t>
            </a:r>
            <a:r>
              <a:rPr lang="en-US" sz="1800" b="1" i="1" u="none" strike="noStrike" cap="none" dirty="0" err="1">
                <a:solidFill>
                  <a:schemeClr val="dk1"/>
                </a:solidFill>
                <a:latin typeface="Calibri"/>
                <a:ea typeface="Calibri"/>
                <a:cs typeface="Calibri"/>
                <a:sym typeface="Calibri"/>
              </a:rPr>
              <a:t>Suponiendo</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que</a:t>
            </a:r>
            <a:r>
              <a:rPr lang="en-US" sz="1800" b="1" i="1" u="none" strike="noStrike" cap="none" dirty="0">
                <a:solidFill>
                  <a:schemeClr val="dk1"/>
                </a:solidFill>
                <a:latin typeface="Calibri"/>
                <a:ea typeface="Calibri"/>
                <a:cs typeface="Calibri"/>
                <a:sym typeface="Calibri"/>
              </a:rPr>
              <a:t> en la </a:t>
            </a:r>
            <a:r>
              <a:rPr lang="en-US" sz="1800" b="1" i="1" u="none" strike="noStrike" cap="none" dirty="0" err="1">
                <a:solidFill>
                  <a:schemeClr val="dk1"/>
                </a:solidFill>
                <a:latin typeface="Calibri"/>
                <a:ea typeface="Calibri"/>
                <a:cs typeface="Calibri"/>
                <a:sym typeface="Calibri"/>
              </a:rPr>
              <a:t>tabla</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clientes</a:t>
            </a:r>
            <a:r>
              <a:rPr lang="en-US" sz="1800" b="1" i="1" u="none" strike="noStrike" cap="none" dirty="0">
                <a:solidFill>
                  <a:schemeClr val="dk1"/>
                </a:solidFill>
                <a:latin typeface="Calibri"/>
                <a:ea typeface="Calibri"/>
                <a:cs typeface="Calibri"/>
                <a:sym typeface="Calibri"/>
              </a:rPr>
              <a:t> hay  </a:t>
            </a:r>
            <a:r>
              <a:rPr lang="en-US" sz="1800" b="1" i="1" u="none" strike="noStrike" cap="none" dirty="0" err="1">
                <a:solidFill>
                  <a:schemeClr val="dk1"/>
                </a:solidFill>
                <a:latin typeface="Calibri"/>
                <a:ea typeface="Calibri"/>
                <a:cs typeface="Calibri"/>
                <a:sym typeface="Calibri"/>
              </a:rPr>
              <a:t>una</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columna</a:t>
            </a:r>
            <a:r>
              <a:rPr lang="en-US" sz="1800" b="1" i="1" u="none" strike="noStrike" cap="none" dirty="0">
                <a:solidFill>
                  <a:schemeClr val="dk1"/>
                </a:solidFill>
                <a:latin typeface="Calibri"/>
                <a:ea typeface="Calibri"/>
                <a:cs typeface="Calibri"/>
                <a:sym typeface="Calibri"/>
              </a:rPr>
              <a:t> NUMCONTRATOS  </a:t>
            </a:r>
            <a:r>
              <a:rPr lang="en-US" sz="1800" b="1" i="1" u="none" strike="noStrike" cap="none" dirty="0" err="1">
                <a:solidFill>
                  <a:schemeClr val="dk1"/>
                </a:solidFill>
                <a:latin typeface="Calibri"/>
                <a:ea typeface="Calibri"/>
                <a:cs typeface="Calibri"/>
                <a:sym typeface="Calibri"/>
              </a:rPr>
              <a:t>para</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contener</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cuantos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contratos</a:t>
            </a:r>
            <a:r>
              <a:rPr lang="en-US" sz="1800" b="1" i="1" u="none" strike="noStrike" cap="none" dirty="0">
                <a:solidFill>
                  <a:schemeClr val="dk1"/>
                </a:solidFill>
                <a:latin typeface="Calibri"/>
                <a:ea typeface="Calibri"/>
                <a:cs typeface="Calibri"/>
                <a:sym typeface="Calibri"/>
              </a:rPr>
              <a:t> ha </a:t>
            </a:r>
            <a:r>
              <a:rPr lang="en-US" sz="1800" b="1" i="1" u="none" strike="noStrike" cap="none" dirty="0" err="1">
                <a:solidFill>
                  <a:schemeClr val="dk1"/>
                </a:solidFill>
                <a:latin typeface="Calibri"/>
                <a:ea typeface="Calibri"/>
                <a:cs typeface="Calibri"/>
                <a:sym typeface="Calibri"/>
              </a:rPr>
              <a:t>realizado</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cada</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cliente</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establecer</a:t>
            </a:r>
            <a:r>
              <a:rPr lang="en-US" sz="1800" b="1" i="1" u="none" strike="noStrike" cap="none" dirty="0">
                <a:solidFill>
                  <a:schemeClr val="dk1"/>
                </a:solidFill>
                <a:latin typeface="Calibri"/>
                <a:ea typeface="Calibri"/>
                <a:cs typeface="Calibri"/>
                <a:sym typeface="Calibri"/>
              </a:rPr>
              <a:t> en la </a:t>
            </a:r>
            <a:r>
              <a:rPr lang="en-US" sz="1800" b="1" i="1" u="none" strike="noStrike" cap="none" dirty="0" err="1">
                <a:solidFill>
                  <a:schemeClr val="dk1"/>
                </a:solidFill>
                <a:latin typeface="Calibri"/>
                <a:ea typeface="Calibri"/>
                <a:cs typeface="Calibri"/>
                <a:sym typeface="Calibri"/>
              </a:rPr>
              <a:t>columna</a:t>
            </a:r>
            <a:r>
              <a:rPr lang="en-US" sz="1800" b="1" i="1" u="none" strike="noStrike" cap="none" dirty="0">
                <a:solidFill>
                  <a:schemeClr val="dk1"/>
                </a:solidFill>
                <a:latin typeface="Calibri"/>
                <a:ea typeface="Calibri"/>
                <a:cs typeface="Calibri"/>
                <a:sym typeface="Calibri"/>
              </a:rPr>
              <a:t> NUMCONTRATOS el </a:t>
            </a:r>
            <a:r>
              <a:rPr lang="en-US" sz="1800" b="1" i="1" u="none" strike="noStrike" cap="none" dirty="0" err="1">
                <a:solidFill>
                  <a:schemeClr val="dk1"/>
                </a:solidFill>
                <a:latin typeface="Calibri"/>
                <a:ea typeface="Calibri"/>
                <a:cs typeface="Calibri"/>
                <a:sym typeface="Calibri"/>
              </a:rPr>
              <a:t>número</a:t>
            </a:r>
            <a:r>
              <a:rPr lang="en-US" sz="1800" b="1" i="1" u="none" strike="noStrike" cap="none" dirty="0">
                <a:solidFill>
                  <a:schemeClr val="dk1"/>
                </a:solidFill>
                <a:latin typeface="Calibri"/>
                <a:ea typeface="Calibri"/>
                <a:cs typeface="Calibri"/>
                <a:sym typeface="Calibri"/>
              </a:rPr>
              <a:t> de </a:t>
            </a:r>
            <a:r>
              <a:rPr lang="en-US" sz="1800" b="1" i="1" u="none" strike="noStrike" cap="none" dirty="0" err="1">
                <a:solidFill>
                  <a:schemeClr val="dk1"/>
                </a:solidFill>
                <a:latin typeface="Calibri"/>
                <a:ea typeface="Calibri"/>
                <a:cs typeface="Calibri"/>
                <a:sym typeface="Calibri"/>
              </a:rPr>
              <a:t>contratos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realizados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por</a:t>
            </a:r>
            <a:r>
              <a:rPr lang="en-US" sz="1800" b="1" i="1" u="none" strike="noStrike" cap="none" dirty="0">
                <a:solidFill>
                  <a:schemeClr val="dk1"/>
                </a:solidFill>
                <a:latin typeface="Calibri"/>
                <a:ea typeface="Calibri"/>
                <a:cs typeface="Calibri"/>
                <a:sym typeface="Calibri"/>
              </a:rPr>
              <a:t> Mariano Dorado.</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360363" marR="0" lvl="0" indent="-360363" algn="l" rtl="0">
              <a:spcBef>
                <a:spcPts val="0"/>
              </a:spcBef>
              <a:spcAft>
                <a:spcPts val="0"/>
              </a:spcAft>
              <a:buClr>
                <a:schemeClr val="dk1"/>
              </a:buClr>
              <a:buSzPts val="1800"/>
              <a:buFont typeface="Arial"/>
              <a:buChar char="•"/>
            </a:pPr>
            <a:endParaRPr lang="en-US" sz="1800" b="0" i="0" u="none" strike="noStrike" cap="none" dirty="0" smtClean="0">
              <a:solidFill>
                <a:schemeClr val="dk1"/>
              </a:solidFill>
              <a:latin typeface="Calibri"/>
              <a:ea typeface="Calibri"/>
              <a:cs typeface="Calibri"/>
              <a:sym typeface="Calibri"/>
            </a:endParaRPr>
          </a:p>
          <a:p>
            <a:pPr marL="360363" marR="0" lvl="0" indent="-360363" algn="l" rtl="0">
              <a:spcBef>
                <a:spcPts val="0"/>
              </a:spcBef>
              <a:spcAft>
                <a:spcPts val="0"/>
              </a:spcAft>
              <a:buClr>
                <a:schemeClr val="dk1"/>
              </a:buClr>
              <a:buSzPts val="1800"/>
              <a:buFont typeface="Arial"/>
              <a:buChar char="•"/>
            </a:pPr>
            <a:endParaRPr lang="en-US" sz="1800" dirty="0" smtClean="0">
              <a:solidFill>
                <a:schemeClr val="dk1"/>
              </a:solidFill>
              <a:latin typeface="Calibri"/>
              <a:ea typeface="Calibri"/>
              <a:cs typeface="Calibri"/>
              <a:sym typeface="Calibri"/>
            </a:endParaRPr>
          </a:p>
          <a:p>
            <a:pPr marL="360363" marR="0" lvl="0" indent="-360363" algn="l" rtl="0">
              <a:spcBef>
                <a:spcPts val="0"/>
              </a:spcBef>
              <a:spcAft>
                <a:spcPts val="0"/>
              </a:spcAft>
              <a:buClr>
                <a:schemeClr val="dk1"/>
              </a:buClr>
              <a:buSzPts val="1800"/>
              <a:buFont typeface="Arial"/>
              <a:buChar char="•"/>
            </a:pPr>
            <a:r>
              <a:rPr lang="en-US" sz="1800" b="0" i="0" u="none" strike="noStrike" cap="none" dirty="0" smtClean="0">
                <a:solidFill>
                  <a:schemeClr val="dk1"/>
                </a:solidFill>
                <a:latin typeface="Calibri"/>
                <a:ea typeface="Calibri"/>
                <a:cs typeface="Calibri"/>
                <a:sym typeface="Calibri"/>
              </a:rPr>
              <a:t>En </a:t>
            </a:r>
            <a:r>
              <a:rPr lang="en-US" sz="1800" b="0" i="0" u="none" strike="noStrike" cap="none" dirty="0">
                <a:solidFill>
                  <a:schemeClr val="dk1"/>
                </a:solidFill>
                <a:latin typeface="Calibri"/>
                <a:ea typeface="Calibri"/>
                <a:cs typeface="Calibri"/>
                <a:sym typeface="Calibri"/>
              </a:rPr>
              <a:t>la  </a:t>
            </a:r>
            <a:r>
              <a:rPr lang="en-US" sz="1800" b="0" i="0" u="none" strike="noStrike" cap="none" dirty="0" err="1">
                <a:solidFill>
                  <a:schemeClr val="dk1"/>
                </a:solidFill>
                <a:latin typeface="Calibri"/>
                <a:ea typeface="Calibri"/>
                <a:cs typeface="Calibri"/>
                <a:sym typeface="Calibri"/>
              </a:rPr>
              <a:t>instrucción</a:t>
            </a:r>
            <a:r>
              <a:rPr lang="en-US" sz="1800" b="0" i="0" u="none" strike="noStrike" cap="none" dirty="0">
                <a:solidFill>
                  <a:schemeClr val="dk1"/>
                </a:solidFill>
                <a:latin typeface="Calibri"/>
                <a:ea typeface="Calibri"/>
                <a:cs typeface="Calibri"/>
                <a:sym typeface="Calibri"/>
              </a:rPr>
              <a:t> UPDATE </a:t>
            </a:r>
            <a:r>
              <a:rPr lang="en-US" sz="1800" b="0" i="0" u="none" strike="noStrike" cap="none" dirty="0" err="1">
                <a:solidFill>
                  <a:schemeClr val="dk1"/>
                </a:solidFill>
                <a:latin typeface="Calibri"/>
                <a:ea typeface="Calibri"/>
                <a:cs typeface="Calibri"/>
                <a:sym typeface="Calibri"/>
              </a:rPr>
              <a:t>establecemos</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que</a:t>
            </a:r>
            <a:r>
              <a:rPr lang="en-US" sz="1800" b="0" i="0" u="none" strike="noStrike" cap="none" dirty="0">
                <a:solidFill>
                  <a:schemeClr val="dk1"/>
                </a:solidFill>
                <a:latin typeface="Calibri"/>
                <a:ea typeface="Calibri"/>
                <a:cs typeface="Calibri"/>
                <a:sym typeface="Calibri"/>
              </a:rPr>
              <a:t> se </a:t>
            </a:r>
            <a:r>
              <a:rPr lang="en-US" sz="1800" b="0" i="0" u="none" strike="noStrike" cap="none" dirty="0" err="1">
                <a:solidFill>
                  <a:schemeClr val="dk1"/>
                </a:solidFill>
                <a:latin typeface="Calibri"/>
                <a:ea typeface="Calibri"/>
                <a:cs typeface="Calibri"/>
                <a:sym typeface="Calibri"/>
              </a:rPr>
              <a:t>modifique</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sólo</a:t>
            </a:r>
            <a:r>
              <a:rPr lang="en-US" sz="1800" b="0" i="0" u="none" strike="noStrike" cap="none" dirty="0">
                <a:solidFill>
                  <a:schemeClr val="dk1"/>
                </a:solidFill>
                <a:latin typeface="Calibri"/>
                <a:ea typeface="Calibri"/>
                <a:cs typeface="Calibri"/>
                <a:sym typeface="Calibri"/>
              </a:rPr>
              <a:t> el </a:t>
            </a:r>
            <a:r>
              <a:rPr lang="en-US" sz="1800" b="0" i="0" u="none" strike="noStrike" cap="none" dirty="0" err="1">
                <a:solidFill>
                  <a:schemeClr val="dk1"/>
                </a:solidFill>
                <a:latin typeface="Calibri"/>
                <a:ea typeface="Calibri"/>
                <a:cs typeface="Calibri"/>
                <a:sym typeface="Calibri"/>
              </a:rPr>
              <a:t>cliente</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llamado</a:t>
            </a:r>
            <a:r>
              <a:rPr lang="en-US" sz="1800" b="0" i="0" u="none" strike="noStrike" cap="none" dirty="0">
                <a:solidFill>
                  <a:schemeClr val="dk1"/>
                </a:solidFill>
                <a:latin typeface="Calibri"/>
                <a:ea typeface="Calibri"/>
                <a:cs typeface="Calibri"/>
                <a:sym typeface="Calibri"/>
              </a:rPr>
              <a:t> Mariano Dorado. </a:t>
            </a:r>
            <a:endParaRPr dirty="0"/>
          </a:p>
          <a:p>
            <a:pPr marL="360363" marR="0" lvl="0" indent="-360363"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Para </a:t>
            </a:r>
            <a:r>
              <a:rPr lang="en-US" sz="1800" b="0" i="0" u="none" strike="noStrike" cap="none" dirty="0" err="1">
                <a:solidFill>
                  <a:schemeClr val="dk1"/>
                </a:solidFill>
                <a:latin typeface="Calibri"/>
                <a:ea typeface="Calibri"/>
                <a:cs typeface="Calibri"/>
                <a:sym typeface="Calibri"/>
              </a:rPr>
              <a:t>ese</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cliente</a:t>
            </a:r>
            <a:r>
              <a:rPr lang="en-US" sz="1800" b="0" i="0" u="none" strike="noStrike" cap="none" dirty="0">
                <a:solidFill>
                  <a:schemeClr val="dk1"/>
                </a:solidFill>
                <a:latin typeface="Calibri"/>
                <a:ea typeface="Calibri"/>
                <a:cs typeface="Calibri"/>
                <a:sym typeface="Calibri"/>
              </a:rPr>
              <a:t>, en la </a:t>
            </a:r>
            <a:r>
              <a:rPr lang="en-US" sz="1800" b="0" i="0" u="none" strike="noStrike" cap="none" dirty="0" err="1">
                <a:solidFill>
                  <a:schemeClr val="dk1"/>
                </a:solidFill>
                <a:latin typeface="Calibri"/>
                <a:ea typeface="Calibri"/>
                <a:cs typeface="Calibri"/>
                <a:sym typeface="Calibri"/>
              </a:rPr>
              <a:t>subconsulta</a:t>
            </a:r>
            <a:r>
              <a:rPr lang="en-US" sz="1800" b="0" i="0" u="none" strike="noStrike" cap="none" dirty="0">
                <a:solidFill>
                  <a:schemeClr val="dk1"/>
                </a:solidFill>
                <a:latin typeface="Calibri"/>
                <a:ea typeface="Calibri"/>
                <a:cs typeface="Calibri"/>
                <a:sym typeface="Calibri"/>
              </a:rPr>
              <a:t> se </a:t>
            </a:r>
            <a:r>
              <a:rPr lang="en-US" sz="1800" b="0" i="0" u="none" strike="noStrike" cap="none" dirty="0" err="1">
                <a:solidFill>
                  <a:schemeClr val="dk1"/>
                </a:solidFill>
                <a:latin typeface="Calibri"/>
                <a:ea typeface="Calibri"/>
                <a:cs typeface="Calibri"/>
                <a:sym typeface="Calibri"/>
              </a:rPr>
              <a:t>obtiene</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cuantos</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contratos</a:t>
            </a:r>
            <a:r>
              <a:rPr lang="en-US" sz="1800" b="0" i="0" u="none" strike="noStrike" cap="none" dirty="0">
                <a:solidFill>
                  <a:schemeClr val="dk1"/>
                </a:solidFill>
                <a:latin typeface="Calibri"/>
                <a:ea typeface="Calibri"/>
                <a:cs typeface="Calibri"/>
                <a:sym typeface="Calibri"/>
              </a:rPr>
              <a:t> ha </a:t>
            </a:r>
            <a:r>
              <a:rPr lang="en-US" sz="1800" b="0" i="0" u="none" strike="noStrike" cap="none" dirty="0" err="1">
                <a:solidFill>
                  <a:schemeClr val="dk1"/>
                </a:solidFill>
                <a:latin typeface="Calibri"/>
                <a:ea typeface="Calibri"/>
                <a:cs typeface="Calibri"/>
                <a:sym typeface="Calibri"/>
              </a:rPr>
              <a:t>realizado</a:t>
            </a:r>
            <a:r>
              <a:rPr lang="en-US" sz="1800" b="0" i="0" u="none" strike="noStrike" cap="none" dirty="0">
                <a:solidFill>
                  <a:schemeClr val="dk1"/>
                </a:solidFill>
                <a:latin typeface="Calibri"/>
                <a:ea typeface="Calibri"/>
                <a:cs typeface="Calibri"/>
                <a:sym typeface="Calibri"/>
              </a:rPr>
              <a:t> y se </a:t>
            </a:r>
            <a:r>
              <a:rPr lang="en-US" sz="1800" b="0" i="0" u="none" strike="noStrike" cap="none" dirty="0" err="1">
                <a:solidFill>
                  <a:schemeClr val="dk1"/>
                </a:solidFill>
                <a:latin typeface="Calibri"/>
                <a:ea typeface="Calibri"/>
                <a:cs typeface="Calibri"/>
                <a:sym typeface="Calibri"/>
              </a:rPr>
              <a:t>asigna</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ese</a:t>
            </a:r>
            <a:r>
              <a:rPr lang="en-US" sz="1800" b="0" i="0" u="none" strike="noStrike" cap="none" dirty="0">
                <a:solidFill>
                  <a:schemeClr val="dk1"/>
                </a:solidFill>
                <a:latin typeface="Calibri"/>
                <a:ea typeface="Calibri"/>
                <a:cs typeface="Calibri"/>
                <a:sym typeface="Calibri"/>
              </a:rPr>
              <a:t> valor a </a:t>
            </a:r>
            <a:r>
              <a:rPr lang="en-US" sz="1800" b="0" i="0" u="none" strike="noStrike" cap="none" dirty="0" err="1">
                <a:solidFill>
                  <a:schemeClr val="dk1"/>
                </a:solidFill>
                <a:latin typeface="Calibri"/>
                <a:ea typeface="Calibri"/>
                <a:cs typeface="Calibri"/>
                <a:sym typeface="Calibri"/>
              </a:rPr>
              <a:t>numcontratos</a:t>
            </a:r>
            <a:r>
              <a:rPr lang="en-US" sz="1800" b="0" i="0" u="none" strike="noStrike" cap="none" dirty="0">
                <a:solidFill>
                  <a:schemeClr val="dk1"/>
                </a:solidFill>
                <a:latin typeface="Calibri"/>
                <a:ea typeface="Calibri"/>
                <a:cs typeface="Calibri"/>
                <a:sym typeface="Calibri"/>
              </a:rPr>
              <a:t>. </a:t>
            </a:r>
            <a:endParaRPr dirty="0"/>
          </a:p>
          <a:p>
            <a:pPr marL="360363" marR="0" lvl="0" indent="-360363"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En la </a:t>
            </a:r>
            <a:r>
              <a:rPr lang="en-US" sz="1800" b="0" i="0" u="none" strike="noStrike" cap="none" dirty="0" err="1">
                <a:solidFill>
                  <a:schemeClr val="dk1"/>
                </a:solidFill>
                <a:latin typeface="Calibri"/>
                <a:ea typeface="Calibri"/>
                <a:cs typeface="Calibri"/>
                <a:sym typeface="Calibri"/>
              </a:rPr>
              <a:t>subconsulta</a:t>
            </a:r>
            <a:r>
              <a:rPr lang="en-US" sz="1800" b="0" i="0" u="none" strike="noStrike" cap="none" dirty="0">
                <a:solidFill>
                  <a:schemeClr val="dk1"/>
                </a:solidFill>
                <a:latin typeface="Calibri"/>
                <a:ea typeface="Calibri"/>
                <a:cs typeface="Calibri"/>
                <a:sym typeface="Calibri"/>
              </a:rPr>
              <a:t> se </a:t>
            </a:r>
            <a:r>
              <a:rPr lang="en-US" sz="1800" b="0" i="0" u="none" strike="noStrike" cap="none" dirty="0" err="1">
                <a:solidFill>
                  <a:schemeClr val="dk1"/>
                </a:solidFill>
                <a:latin typeface="Calibri"/>
                <a:ea typeface="Calibri"/>
                <a:cs typeface="Calibri"/>
                <a:sym typeface="Calibri"/>
              </a:rPr>
              <a:t>cuentan</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sólo</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contratos</a:t>
            </a:r>
            <a:r>
              <a:rPr lang="en-US" sz="1800" b="0" i="0" u="none" strike="noStrike" cap="none" dirty="0">
                <a:solidFill>
                  <a:schemeClr val="dk1"/>
                </a:solidFill>
                <a:latin typeface="Calibri"/>
                <a:ea typeface="Calibri"/>
                <a:cs typeface="Calibri"/>
                <a:sym typeface="Calibri"/>
              </a:rPr>
              <a:t>  en los </a:t>
            </a:r>
            <a:r>
              <a:rPr lang="en-US" sz="1800" b="0" i="0" u="none" strike="noStrike" cap="none" dirty="0" err="1">
                <a:solidFill>
                  <a:schemeClr val="dk1"/>
                </a:solidFill>
                <a:latin typeface="Calibri"/>
                <a:ea typeface="Calibri"/>
                <a:cs typeface="Calibri"/>
                <a:sym typeface="Calibri"/>
              </a:rPr>
              <a:t>que</a:t>
            </a:r>
            <a:r>
              <a:rPr lang="en-US" sz="1800" b="0" i="0" u="none" strike="noStrike" cap="none" dirty="0">
                <a:solidFill>
                  <a:schemeClr val="dk1"/>
                </a:solidFill>
                <a:latin typeface="Calibri"/>
                <a:ea typeface="Calibri"/>
                <a:cs typeface="Calibri"/>
                <a:sym typeface="Calibri"/>
              </a:rPr>
              <a:t> </a:t>
            </a:r>
            <a:r>
              <a:rPr lang="en-US" sz="1800" b="1" i="0" u="none" strike="noStrike" cap="none" dirty="0" err="1">
                <a:solidFill>
                  <a:schemeClr val="dk1"/>
                </a:solidFill>
                <a:latin typeface="Calibri"/>
                <a:ea typeface="Calibri"/>
                <a:cs typeface="Calibri"/>
                <a:sym typeface="Calibri"/>
              </a:rPr>
              <a:t>dnicliente</a:t>
            </a:r>
            <a:r>
              <a:rPr lang="en-US" sz="1800" b="1" i="0" u="none" strike="noStrike" cap="none" dirty="0">
                <a:solidFill>
                  <a:schemeClr val="dk1"/>
                </a:solidFill>
                <a:latin typeface="Calibri"/>
                <a:ea typeface="Calibri"/>
                <a:cs typeface="Calibri"/>
                <a:sym typeface="Calibri"/>
              </a:rPr>
              <a:t> </a:t>
            </a:r>
            <a:r>
              <a:rPr lang="en-US" sz="1800" b="0" i="0" u="none" strike="noStrike" cap="none" dirty="0">
                <a:solidFill>
                  <a:schemeClr val="dk1"/>
                </a:solidFill>
                <a:latin typeface="Calibri"/>
                <a:ea typeface="Calibri"/>
                <a:cs typeface="Calibri"/>
                <a:sym typeface="Calibri"/>
              </a:rPr>
              <a:t>coincide con el valor de </a:t>
            </a:r>
            <a:r>
              <a:rPr lang="en-US" sz="1800" b="1" i="0" u="none" strike="noStrike" cap="none" dirty="0" err="1">
                <a:solidFill>
                  <a:schemeClr val="dk1"/>
                </a:solidFill>
                <a:latin typeface="Calibri"/>
                <a:ea typeface="Calibri"/>
                <a:cs typeface="Calibri"/>
                <a:sym typeface="Calibri"/>
              </a:rPr>
              <a:t>dni</a:t>
            </a:r>
            <a:r>
              <a:rPr lang="en-US" sz="1800" b="0" i="0" u="none" strike="noStrike" cap="none" dirty="0">
                <a:solidFill>
                  <a:schemeClr val="dk1"/>
                </a:solidFill>
                <a:latin typeface="Calibri"/>
                <a:ea typeface="Calibri"/>
                <a:cs typeface="Calibri"/>
                <a:sym typeface="Calibri"/>
              </a:rPr>
              <a:t> (el DNI del </a:t>
            </a:r>
            <a:r>
              <a:rPr lang="en-US" sz="1800" b="0" i="0" u="none" strike="noStrike" cap="none" dirty="0" err="1">
                <a:solidFill>
                  <a:schemeClr val="dk1"/>
                </a:solidFill>
                <a:latin typeface="Calibri"/>
                <a:ea typeface="Calibri"/>
                <a:cs typeface="Calibri"/>
                <a:sym typeface="Calibri"/>
              </a:rPr>
              <a:t>cliente</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que</a:t>
            </a:r>
            <a:r>
              <a:rPr lang="en-US" sz="1800" b="0" i="0" u="none" strike="noStrike" cap="none" dirty="0">
                <a:solidFill>
                  <a:schemeClr val="dk1"/>
                </a:solidFill>
                <a:latin typeface="Calibri"/>
                <a:ea typeface="Calibri"/>
                <a:cs typeface="Calibri"/>
                <a:sym typeface="Calibri"/>
              </a:rPr>
              <a:t> se </a:t>
            </a:r>
            <a:r>
              <a:rPr lang="en-US" sz="1800" b="0" i="0" u="none" strike="noStrike" cap="none" dirty="0" err="1">
                <a:solidFill>
                  <a:schemeClr val="dk1"/>
                </a:solidFill>
                <a:latin typeface="Calibri"/>
                <a:ea typeface="Calibri"/>
                <a:cs typeface="Calibri"/>
                <a:sym typeface="Calibri"/>
              </a:rPr>
              <a:t>está</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modificando</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es</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decir</a:t>
            </a:r>
            <a:r>
              <a:rPr lang="en-US" sz="1800" b="0" i="0" u="none" strike="noStrike" cap="none" dirty="0">
                <a:solidFill>
                  <a:schemeClr val="dk1"/>
                </a:solidFill>
                <a:latin typeface="Calibri"/>
                <a:ea typeface="Calibri"/>
                <a:cs typeface="Calibri"/>
                <a:sym typeface="Calibri"/>
              </a:rPr>
              <a:t>, de Mariano Dorado).</a:t>
            </a:r>
            <a:endParaRPr sz="1800" b="0" i="0" u="none" strike="noStrike" cap="none" dirty="0">
              <a:solidFill>
                <a:srgbClr val="0070C0"/>
              </a:solidFill>
              <a:latin typeface="Calibri"/>
              <a:ea typeface="Calibri"/>
              <a:cs typeface="Calibri"/>
              <a:sym typeface="Calibri"/>
            </a:endParaRPr>
          </a:p>
        </p:txBody>
      </p:sp>
      <p:sp>
        <p:nvSpPr>
          <p:cNvPr id="199" name="Google Shape;199;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0" name="Google Shape;200;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5122" name="Picture 2"/>
          <p:cNvPicPr>
            <a:picLocks noChangeAspect="1" noChangeArrowheads="1"/>
          </p:cNvPicPr>
          <p:nvPr/>
        </p:nvPicPr>
        <p:blipFill>
          <a:blip r:embed="rId3"/>
          <a:srcRect/>
          <a:stretch>
            <a:fillRect/>
          </a:stretch>
        </p:blipFill>
        <p:spPr bwMode="auto">
          <a:xfrm>
            <a:off x="1507441" y="2299775"/>
            <a:ext cx="5200650" cy="1104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ox(in)">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8">
                                            <p:txEl>
                                              <p:pRg st="7" end="7"/>
                                            </p:txEl>
                                          </p:spTgt>
                                        </p:tgtEl>
                                        <p:attrNameLst>
                                          <p:attrName>style.visibility</p:attrName>
                                        </p:attrNameLst>
                                      </p:cBhvr>
                                      <p:to>
                                        <p:strVal val="visible"/>
                                      </p:to>
                                    </p:set>
                                    <p:animEffect transition="in" filter="box(in)">
                                      <p:cBhvr>
                                        <p:cTn id="12" dur="500"/>
                                        <p:tgtEl>
                                          <p:spTgt spid="198">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8">
                                            <p:txEl>
                                              <p:pRg st="8" end="8"/>
                                            </p:txEl>
                                          </p:spTgt>
                                        </p:tgtEl>
                                        <p:attrNameLst>
                                          <p:attrName>style.visibility</p:attrName>
                                        </p:attrNameLst>
                                      </p:cBhvr>
                                      <p:to>
                                        <p:strVal val="visible"/>
                                      </p:to>
                                    </p:set>
                                    <p:animEffect transition="in" filter="box(in)">
                                      <p:cBhvr>
                                        <p:cTn id="17" dur="500"/>
                                        <p:tgtEl>
                                          <p:spTgt spid="198">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8">
                                            <p:txEl>
                                              <p:pRg st="9" end="9"/>
                                            </p:txEl>
                                          </p:spTgt>
                                        </p:tgtEl>
                                        <p:attrNameLst>
                                          <p:attrName>style.visibility</p:attrName>
                                        </p:attrNameLst>
                                      </p:cBhvr>
                                      <p:to>
                                        <p:strVal val="visible"/>
                                      </p:to>
                                    </p:set>
                                    <p:animEffect transition="in" filter="box(in)">
                                      <p:cBhvr>
                                        <p:cTn id="22" dur="500"/>
                                        <p:tgtEl>
                                          <p:spTgt spid="19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p:nvPr/>
        </p:nvSpPr>
        <p:spPr>
          <a:xfrm>
            <a:off x="250825" y="207963"/>
            <a:ext cx="4897500" cy="4161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i="0" u="none" strike="noStrike" cap="none">
                <a:solidFill>
                  <a:srgbClr val="11151A"/>
                </a:solidFill>
                <a:latin typeface="Arial"/>
                <a:ea typeface="Arial"/>
                <a:cs typeface="Arial"/>
                <a:sym typeface="Arial"/>
              </a:rPr>
              <a:t>Modificación de contenidos de filas. UPDATE</a:t>
            </a:r>
            <a:endParaRPr/>
          </a:p>
        </p:txBody>
      </p:sp>
      <p:sp>
        <p:nvSpPr>
          <p:cNvPr id="206" name="Google Shape;206;p2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7" name="Google Shape;207;p25"/>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11</a:t>
            </a:fld>
            <a:endParaRPr sz="2800" b="0" i="0" u="none" strike="noStrike" cap="none">
              <a:solidFill>
                <a:srgbClr val="898989"/>
              </a:solidFill>
              <a:latin typeface="Calibri"/>
              <a:ea typeface="Calibri"/>
              <a:cs typeface="Calibri"/>
              <a:sym typeface="Calibri"/>
            </a:endParaRPr>
          </a:p>
        </p:txBody>
      </p:sp>
      <p:sp>
        <p:nvSpPr>
          <p:cNvPr id="208" name="Google Shape;208;p25"/>
          <p:cNvSpPr txBox="1"/>
          <p:nvPr/>
        </p:nvSpPr>
        <p:spPr>
          <a:xfrm>
            <a:off x="549345" y="889843"/>
            <a:ext cx="7991400" cy="4801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u="none" strike="noStrike" cap="none">
                <a:solidFill>
                  <a:srgbClr val="0070C0"/>
                </a:solidFill>
                <a:latin typeface="Calibri"/>
                <a:ea typeface="Calibri"/>
                <a:cs typeface="Calibri"/>
                <a:sym typeface="Calibri"/>
              </a:rPr>
              <a:t>UPDATE clientes </a:t>
            </a:r>
            <a:endParaRPr sz="1800" b="0"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r>
              <a:rPr lang="en-US" sz="1800" b="1" i="0" u="none" strike="noStrike" cap="none">
                <a:solidFill>
                  <a:srgbClr val="0070C0"/>
                </a:solidFill>
                <a:latin typeface="Calibri"/>
                <a:ea typeface="Calibri"/>
                <a:cs typeface="Calibri"/>
                <a:sym typeface="Calibri"/>
              </a:rPr>
              <a:t>SET numcontratos= (</a:t>
            </a:r>
            <a:r>
              <a:rPr lang="en-US" sz="1800" b="1" i="0" u="none" strike="noStrike" cap="none">
                <a:solidFill>
                  <a:srgbClr val="FF0000"/>
                </a:solidFill>
                <a:latin typeface="Calibri"/>
                <a:ea typeface="Calibri"/>
                <a:cs typeface="Calibri"/>
                <a:sym typeface="Calibri"/>
              </a:rPr>
              <a:t>SELECT count(*) FROM contratos WHERE dni=dnicliente</a:t>
            </a:r>
            <a:r>
              <a:rPr lang="en-US" sz="1800" b="1" i="0" u="none" strike="noStrike" cap="none">
                <a:solidFill>
                  <a:srgbClr val="0070C0"/>
                </a:solidFill>
                <a:latin typeface="Calibri"/>
                <a:ea typeface="Calibri"/>
                <a:cs typeface="Calibri"/>
                <a:sym typeface="Calibri"/>
              </a:rPr>
              <a:t>)</a:t>
            </a:r>
            <a:endParaRPr sz="1800" b="0"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r>
              <a:rPr lang="en-US" sz="1800" b="1" i="0" u="none" strike="noStrike" cap="none">
                <a:solidFill>
                  <a:srgbClr val="0070C0"/>
                </a:solidFill>
                <a:latin typeface="Calibri"/>
                <a:ea typeface="Calibri"/>
                <a:cs typeface="Calibri"/>
                <a:sym typeface="Calibri"/>
              </a:rPr>
              <a:t>WHERE nombre='Mariano' AND apellidos='Dorado';</a:t>
            </a:r>
            <a:endParaRPr sz="1800" b="0"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360362" marR="0" lvl="0" indent="-360362"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Dicho de otra forma, cuando tenemos una subconsulta dentro de un update tenemos que tener en cuenta que esa subconsulta se va a volver a evaluar por cada línea de la tabla que estamos modificando.</a:t>
            </a:r>
            <a:endParaRPr sz="1800">
              <a:solidFill>
                <a:schemeClr val="dk1"/>
              </a:solidFill>
              <a:latin typeface="Calibri"/>
              <a:ea typeface="Calibri"/>
              <a:cs typeface="Calibri"/>
              <a:sym typeface="Calibri"/>
            </a:endParaRPr>
          </a:p>
          <a:p>
            <a:pPr marL="360362" marR="0" lvl="0" indent="-360362" algn="l" rtl="0">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En este ejemplo, por cada cliente en clientes se evaluará la subconsulta: </a:t>
            </a:r>
            <a:r>
              <a:rPr lang="en-US" sz="1800" b="1">
                <a:solidFill>
                  <a:srgbClr val="FF0000"/>
                </a:solidFill>
                <a:latin typeface="Calibri"/>
                <a:ea typeface="Calibri"/>
                <a:cs typeface="Calibri"/>
                <a:sym typeface="Calibri"/>
              </a:rPr>
              <a:t>SELECT count(*) FROM contratos WHERE dni=dnicliente.</a:t>
            </a:r>
            <a:endParaRPr sz="1800">
              <a:solidFill>
                <a:schemeClr val="dk1"/>
              </a:solidFill>
              <a:latin typeface="Calibri"/>
              <a:ea typeface="Calibri"/>
              <a:cs typeface="Calibri"/>
              <a:sym typeface="Calibri"/>
            </a:endParaRPr>
          </a:p>
          <a:p>
            <a:pPr marL="360362" marR="0" lvl="0" indent="-360362"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Por eso no tenemos que poner group by, tenemos que usar un where para filtrar todos los contratos y quedarnos solo los que corresponden al dni del cliente que se esté evaluando en ese momento (cuando se modifica la primera línea el dni de la primera, en la segunda el de la segunda, etc.)</a:t>
            </a:r>
            <a:endParaRPr sz="1800" b="0" i="0" u="none" strike="noStrike" cap="none">
              <a:solidFill>
                <a:srgbClr val="0070C0"/>
              </a:solidFill>
              <a:latin typeface="Calibri"/>
              <a:ea typeface="Calibri"/>
              <a:cs typeface="Calibri"/>
              <a:sym typeface="Calibri"/>
            </a:endParaRPr>
          </a:p>
        </p:txBody>
      </p:sp>
      <p:sp>
        <p:nvSpPr>
          <p:cNvPr id="209" name="Google Shape;209;p25"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0" name="Google Shape;210;p25"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i="0" u="none" strike="noStrike" cap="none">
                <a:solidFill>
                  <a:srgbClr val="11151A"/>
                </a:solidFill>
                <a:latin typeface="Arial"/>
                <a:ea typeface="Arial"/>
                <a:cs typeface="Arial"/>
                <a:sym typeface="Arial"/>
              </a:rPr>
              <a:t>Modificación de contenidos de filas. UPDATE</a:t>
            </a:r>
            <a:endParaRPr/>
          </a:p>
        </p:txBody>
      </p:sp>
      <p:sp>
        <p:nvSpPr>
          <p:cNvPr id="216" name="Google Shape;216;p2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7" name="Google Shape;217;p2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12</a:t>
            </a:fld>
            <a:endParaRPr sz="2800" b="0" i="0" u="none" strike="noStrike" cap="none">
              <a:solidFill>
                <a:srgbClr val="898989"/>
              </a:solidFill>
              <a:latin typeface="Calibri"/>
              <a:ea typeface="Calibri"/>
              <a:cs typeface="Calibri"/>
              <a:sym typeface="Calibri"/>
            </a:endParaRPr>
          </a:p>
        </p:txBody>
      </p:sp>
      <p:sp>
        <p:nvSpPr>
          <p:cNvPr id="218" name="Google Shape;218;p26"/>
          <p:cNvSpPr txBox="1"/>
          <p:nvPr/>
        </p:nvSpPr>
        <p:spPr>
          <a:xfrm>
            <a:off x="549345" y="889843"/>
            <a:ext cx="7991475" cy="5355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1" u="none" strike="noStrike" cap="none">
                <a:solidFill>
                  <a:schemeClr val="dk1"/>
                </a:solidFill>
                <a:latin typeface="Calibri"/>
                <a:ea typeface="Calibri"/>
                <a:cs typeface="Calibri"/>
                <a:sym typeface="Calibri"/>
              </a:rPr>
              <a:t>Ejemplo 10: Suponiendo que en la tabla clientes hay  una columna NUMCONTRATOS  para contener cuantos contratos ha realizado cada cliente, establecer en la columna NUMCONTRATOS el número de contratos realizados por cada cliente.</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i="0" u="none" strike="noStrike" cap="none">
                <a:solidFill>
                  <a:srgbClr val="0070C0"/>
                </a:solidFill>
                <a:latin typeface="Calibri"/>
                <a:ea typeface="Calibri"/>
                <a:cs typeface="Calibri"/>
                <a:sym typeface="Calibri"/>
              </a:rPr>
              <a:t>UPDATE clientes </a:t>
            </a:r>
            <a:endParaRPr sz="1800" b="0"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r>
              <a:rPr lang="en-US" sz="1800" b="1" i="0" u="none" strike="noStrike" cap="none">
                <a:solidFill>
                  <a:srgbClr val="0070C0"/>
                </a:solidFill>
                <a:latin typeface="Calibri"/>
                <a:ea typeface="Calibri"/>
                <a:cs typeface="Calibri"/>
                <a:sym typeface="Calibri"/>
              </a:rPr>
              <a:t>SET numcontratos= (</a:t>
            </a:r>
            <a:r>
              <a:rPr lang="en-US" sz="1800" b="1" i="0" u="none" strike="noStrike" cap="none">
                <a:solidFill>
                  <a:srgbClr val="FF0000"/>
                </a:solidFill>
                <a:latin typeface="Calibri"/>
                <a:ea typeface="Calibri"/>
                <a:cs typeface="Calibri"/>
                <a:sym typeface="Calibri"/>
              </a:rPr>
              <a:t>SELECT count(*) FROM contratos WHERE dni=dnicliente</a:t>
            </a:r>
            <a:r>
              <a:rPr lang="en-US" sz="1800" b="1" i="0" u="none" strike="noStrike" cap="none">
                <a:solidFill>
                  <a:srgbClr val="0070C0"/>
                </a:solidFill>
                <a:latin typeface="Calibri"/>
                <a:ea typeface="Calibri"/>
                <a:cs typeface="Calibri"/>
                <a:sym typeface="Calibri"/>
              </a:rPr>
              <a:t>);</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360363" marR="0" lvl="0" indent="-360363"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En la  instrucción UPDATE establecemos que se modifiquen todos, no hay WHERE aplicado. </a:t>
            </a:r>
            <a:endParaRPr/>
          </a:p>
          <a:p>
            <a:pPr marL="360363" marR="0" lvl="0" indent="-360363"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Al ejecutar una UPDATE que afecta a varias filas y que tiene subconsultas asignadas a valores con SET, por cada fila, se realiza la subconsulta correspondiente. Por tanto, en nuestro caso, por cada cliente (por cada dni), se obtienen cuantos contratos tienen un dnicliente igual al dni del cliente que se está modificando.</a:t>
            </a:r>
            <a:endParaRPr/>
          </a:p>
          <a:p>
            <a:pPr marL="360363" marR="0" lvl="0" indent="-360363"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Así a cada cliente se le asigna el número de contratos obtenidos en la subconsulta (los contratos del cliente). A los que no tienen contratos se les asigna de forma correcta el valor cero.</a:t>
            </a:r>
            <a:endParaRPr sz="1800" b="0" i="0" u="none" strike="noStrike" cap="none">
              <a:solidFill>
                <a:srgbClr val="0070C0"/>
              </a:solidFill>
              <a:latin typeface="Calibri"/>
              <a:ea typeface="Calibri"/>
              <a:cs typeface="Calibri"/>
              <a:sym typeface="Calibri"/>
            </a:endParaRPr>
          </a:p>
        </p:txBody>
      </p:sp>
      <p:sp>
        <p:nvSpPr>
          <p:cNvPr id="219" name="Google Shape;219;p2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0" name="Google Shape;220;p2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i="0" u="none" strike="noStrike" cap="none">
                <a:solidFill>
                  <a:srgbClr val="11151A"/>
                </a:solidFill>
                <a:latin typeface="Arial"/>
                <a:ea typeface="Arial"/>
                <a:cs typeface="Arial"/>
                <a:sym typeface="Arial"/>
              </a:rPr>
              <a:t>Modificación de contenidos de filas. UPDATE</a:t>
            </a:r>
            <a:endParaRPr/>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2</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76263" y="1196975"/>
            <a:ext cx="7991475" cy="5355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err="1">
                <a:solidFill>
                  <a:schemeClr val="dk1"/>
                </a:solidFill>
                <a:latin typeface="Calibri"/>
                <a:ea typeface="Calibri"/>
                <a:cs typeface="Calibri"/>
                <a:sym typeface="Calibri"/>
              </a:rPr>
              <a:t>Hemos</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visto</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que</a:t>
            </a:r>
            <a:r>
              <a:rPr lang="en-US" sz="1800" b="0" i="0" u="none" strike="noStrike" cap="none" dirty="0">
                <a:solidFill>
                  <a:schemeClr val="dk1"/>
                </a:solidFill>
                <a:latin typeface="Calibri"/>
                <a:ea typeface="Calibri"/>
                <a:cs typeface="Calibri"/>
                <a:sym typeface="Calibri"/>
              </a:rPr>
              <a:t> la </a:t>
            </a:r>
            <a:r>
              <a:rPr lang="en-US" sz="1800" b="0" i="0" u="none" strike="noStrike" cap="none" dirty="0" err="1">
                <a:solidFill>
                  <a:schemeClr val="dk1"/>
                </a:solidFill>
                <a:latin typeface="Calibri"/>
                <a:ea typeface="Calibri"/>
                <a:cs typeface="Calibri"/>
                <a:sym typeface="Calibri"/>
              </a:rPr>
              <a:t>sintaxis</a:t>
            </a:r>
            <a:r>
              <a:rPr lang="en-US" sz="1800" b="0" i="0" u="none" strike="noStrike" cap="none" dirty="0">
                <a:solidFill>
                  <a:schemeClr val="dk1"/>
                </a:solidFill>
                <a:latin typeface="Calibri"/>
                <a:ea typeface="Calibri"/>
                <a:cs typeface="Calibri"/>
                <a:sym typeface="Calibri"/>
              </a:rPr>
              <a:t> de </a:t>
            </a:r>
            <a:r>
              <a:rPr lang="en-US" sz="1800" b="1" i="0" u="none" strike="noStrike" cap="none" dirty="0">
                <a:solidFill>
                  <a:schemeClr val="dk1"/>
                </a:solidFill>
                <a:latin typeface="Calibri"/>
                <a:ea typeface="Calibri"/>
                <a:cs typeface="Calibri"/>
                <a:sym typeface="Calibri"/>
              </a:rPr>
              <a:t>UPDATE </a:t>
            </a:r>
            <a:r>
              <a:rPr lang="en-US" sz="1800" b="0" i="0" u="none" strike="noStrike" cap="none" dirty="0" err="1">
                <a:solidFill>
                  <a:schemeClr val="dk1"/>
                </a:solidFill>
                <a:latin typeface="Calibri"/>
                <a:ea typeface="Calibri"/>
                <a:cs typeface="Calibri"/>
                <a:sym typeface="Calibri"/>
              </a:rPr>
              <a:t>es</a:t>
            </a:r>
            <a:r>
              <a:rPr lang="en-US" sz="18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i="0" u="none" strike="noStrike" cap="none" dirty="0">
                <a:solidFill>
                  <a:schemeClr val="dk1"/>
                </a:solidFill>
                <a:latin typeface="Calibri"/>
                <a:ea typeface="Calibri"/>
                <a:cs typeface="Calibri"/>
                <a:sym typeface="Calibri"/>
              </a:rPr>
              <a:t>UPDATE [IGNORE] </a:t>
            </a:r>
            <a:r>
              <a:rPr lang="en-US" sz="1800" b="1" i="0" u="none" strike="noStrike" cap="none" dirty="0" err="1">
                <a:solidFill>
                  <a:schemeClr val="dk1"/>
                </a:solidFill>
                <a:latin typeface="Calibri"/>
                <a:ea typeface="Calibri"/>
                <a:cs typeface="Calibri"/>
                <a:sym typeface="Calibri"/>
              </a:rPr>
              <a:t>tabla</a:t>
            </a:r>
            <a:r>
              <a:rPr lang="en-US" sz="1800" b="1" i="0" u="none" strike="noStrike" cap="none" dirty="0">
                <a:solidFill>
                  <a:schemeClr val="dk1"/>
                </a:solidFill>
                <a:latin typeface="Calibri"/>
                <a:ea typeface="Calibri"/>
                <a:cs typeface="Calibri"/>
                <a:sym typeface="Calibri"/>
              </a:rPr>
              <a:t> |  </a:t>
            </a:r>
            <a:r>
              <a:rPr lang="en-US" sz="1800" b="1" i="0" u="none" strike="noStrike" cap="none" dirty="0" err="1">
                <a:solidFill>
                  <a:srgbClr val="0070C0"/>
                </a:solidFill>
                <a:latin typeface="Calibri"/>
                <a:ea typeface="Calibri"/>
                <a:cs typeface="Calibri"/>
                <a:sym typeface="Calibri"/>
              </a:rPr>
              <a:t>combinación_de_tablas</a:t>
            </a:r>
            <a:r>
              <a:rPr lang="en-US" sz="1800" b="1" i="0" u="none" strike="noStrike" cap="none" dirty="0">
                <a:solidFill>
                  <a:srgbClr val="0070C0"/>
                </a:solidFill>
                <a:latin typeface="Calibri"/>
                <a:ea typeface="Calibri"/>
                <a:cs typeface="Calibri"/>
                <a:sym typeface="Calibri"/>
              </a:rPr>
              <a:t>  </a:t>
            </a:r>
            <a:r>
              <a:rPr lang="en-US" sz="1800" b="1" i="0" u="none" strike="noStrike" cap="none" dirty="0">
                <a:solidFill>
                  <a:schemeClr val="dk1"/>
                </a:solidFill>
                <a:latin typeface="Calibri"/>
                <a:ea typeface="Calibri"/>
                <a:cs typeface="Calibri"/>
                <a:sym typeface="Calibri"/>
              </a:rPr>
              <a:t>SET   columna1=</a:t>
            </a:r>
            <a:r>
              <a:rPr lang="en-US" sz="1800" b="1" i="0" u="none" strike="noStrike" cap="none" dirty="0" err="1">
                <a:solidFill>
                  <a:schemeClr val="dk1"/>
                </a:solidFill>
                <a:latin typeface="Calibri"/>
                <a:ea typeface="Calibri"/>
                <a:cs typeface="Calibri"/>
                <a:sym typeface="Calibri"/>
              </a:rPr>
              <a:t>expresión</a:t>
            </a:r>
            <a:r>
              <a:rPr lang="en-US" sz="1800" b="1" i="0" u="none" strike="noStrike" cap="none" dirty="0">
                <a:solidFill>
                  <a:schemeClr val="dk1"/>
                </a:solidFill>
                <a:latin typeface="Calibri"/>
                <a:ea typeface="Calibri"/>
                <a:cs typeface="Calibri"/>
                <a:sym typeface="Calibri"/>
              </a:rPr>
              <a:t>, columna2=</a:t>
            </a:r>
            <a:r>
              <a:rPr lang="en-US" sz="1800" b="1" i="0" u="none" strike="noStrike" cap="none" dirty="0" err="1">
                <a:solidFill>
                  <a:schemeClr val="dk1"/>
                </a:solidFill>
                <a:latin typeface="Calibri"/>
                <a:ea typeface="Calibri"/>
                <a:cs typeface="Calibri"/>
                <a:sym typeface="Calibri"/>
              </a:rPr>
              <a:t>expresión</a:t>
            </a:r>
            <a:r>
              <a:rPr lang="en-US" sz="1800" b="1" i="0" u="none" strike="noStrike" cap="none" dirty="0">
                <a:solidFill>
                  <a:schemeClr val="dk1"/>
                </a:solidFill>
                <a:latin typeface="Calibri"/>
                <a:ea typeface="Calibri"/>
                <a:cs typeface="Calibri"/>
                <a:sym typeface="Calibri"/>
              </a:rPr>
              <a:t>, ..... WHERE </a:t>
            </a:r>
            <a:r>
              <a:rPr lang="en-US" sz="1800" b="1" i="0" u="none" strike="noStrike" cap="none" dirty="0" err="1">
                <a:solidFill>
                  <a:schemeClr val="dk1"/>
                </a:solidFill>
                <a:latin typeface="Calibri"/>
                <a:ea typeface="Calibri"/>
                <a:cs typeface="Calibri"/>
                <a:sym typeface="Calibri"/>
              </a:rPr>
              <a:t>condicion</a:t>
            </a:r>
            <a:r>
              <a:rPr lang="en-US" sz="1800" b="1"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En la </a:t>
            </a:r>
            <a:r>
              <a:rPr lang="en-US" sz="1800" b="0" i="0" u="none" strike="noStrike" cap="none" dirty="0" err="1">
                <a:solidFill>
                  <a:schemeClr val="dk1"/>
                </a:solidFill>
                <a:latin typeface="Calibri"/>
                <a:ea typeface="Calibri"/>
                <a:cs typeface="Calibri"/>
                <a:sym typeface="Calibri"/>
              </a:rPr>
              <a:t>instrucción</a:t>
            </a:r>
            <a:r>
              <a:rPr lang="en-US" sz="1800" b="0" i="0" u="none" strike="noStrike" cap="none" dirty="0">
                <a:solidFill>
                  <a:schemeClr val="dk1"/>
                </a:solidFill>
                <a:latin typeface="Calibri"/>
                <a:ea typeface="Calibri"/>
                <a:cs typeface="Calibri"/>
                <a:sym typeface="Calibri"/>
              </a:rPr>
              <a:t> </a:t>
            </a:r>
            <a:r>
              <a:rPr lang="en-US" sz="1800" b="1" i="0" u="none" strike="noStrike" cap="none" dirty="0">
                <a:solidFill>
                  <a:schemeClr val="dk1"/>
                </a:solidFill>
                <a:latin typeface="Calibri"/>
                <a:ea typeface="Calibri"/>
                <a:cs typeface="Calibri"/>
                <a:sym typeface="Calibri"/>
              </a:rPr>
              <a:t>UPDATE </a:t>
            </a:r>
            <a:r>
              <a:rPr lang="en-US" sz="1800" b="0" i="0" u="none" strike="noStrike" cap="none" dirty="0" err="1">
                <a:solidFill>
                  <a:schemeClr val="dk1"/>
                </a:solidFill>
                <a:latin typeface="Calibri"/>
                <a:ea typeface="Calibri"/>
                <a:cs typeface="Calibri"/>
                <a:sym typeface="Calibri"/>
              </a:rPr>
              <a:t>podemos</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usar</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una</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combinación</a:t>
            </a:r>
            <a:r>
              <a:rPr lang="en-US" sz="1800" b="0" i="0" u="none" strike="noStrike" cap="none" dirty="0">
                <a:solidFill>
                  <a:schemeClr val="dk1"/>
                </a:solidFill>
                <a:latin typeface="Calibri"/>
                <a:ea typeface="Calibri"/>
                <a:cs typeface="Calibri"/>
                <a:sym typeface="Calibri"/>
              </a:rPr>
              <a:t> de </a:t>
            </a:r>
            <a:r>
              <a:rPr lang="en-US" sz="1800" b="0" i="0" u="none" strike="noStrike" cap="none" dirty="0" err="1">
                <a:solidFill>
                  <a:schemeClr val="dk1"/>
                </a:solidFill>
                <a:latin typeface="Calibri"/>
                <a:ea typeface="Calibri"/>
                <a:cs typeface="Calibri"/>
                <a:sym typeface="Calibri"/>
              </a:rPr>
              <a:t>tablas</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para</a:t>
            </a:r>
            <a:r>
              <a:rPr lang="en-US" sz="18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0" i="0" u="none" strike="noStrike" cap="none" dirty="0" err="1">
                <a:solidFill>
                  <a:schemeClr val="dk1"/>
                </a:solidFill>
                <a:latin typeface="Calibri"/>
                <a:ea typeface="Calibri"/>
                <a:cs typeface="Calibri"/>
                <a:sym typeface="Calibri"/>
              </a:rPr>
              <a:t>Indicar</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las</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tablas</a:t>
            </a:r>
            <a:r>
              <a:rPr lang="en-US" sz="1800" b="0" i="0" u="none" strike="noStrike" cap="none" dirty="0">
                <a:solidFill>
                  <a:schemeClr val="dk1"/>
                </a:solidFill>
                <a:latin typeface="Calibri"/>
                <a:ea typeface="Calibri"/>
                <a:cs typeface="Calibri"/>
                <a:sym typeface="Calibri"/>
              </a:rPr>
              <a:t> en </a:t>
            </a:r>
            <a:r>
              <a:rPr lang="en-US" sz="1800" b="0" i="0" u="none" strike="noStrike" cap="none" dirty="0" err="1">
                <a:solidFill>
                  <a:schemeClr val="dk1"/>
                </a:solidFill>
                <a:latin typeface="Calibri"/>
                <a:ea typeface="Calibri"/>
                <a:cs typeface="Calibri"/>
                <a:sym typeface="Calibri"/>
              </a:rPr>
              <a:t>las</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que</a:t>
            </a:r>
            <a:r>
              <a:rPr lang="en-US" sz="1800" b="0" i="0" u="none" strike="noStrike" cap="none" dirty="0">
                <a:solidFill>
                  <a:schemeClr val="dk1"/>
                </a:solidFill>
                <a:latin typeface="Calibri"/>
                <a:ea typeface="Calibri"/>
                <a:cs typeface="Calibri"/>
                <a:sym typeface="Calibri"/>
              </a:rPr>
              <a:t> se </a:t>
            </a:r>
            <a:r>
              <a:rPr lang="en-US" sz="1800" b="0" i="0" u="none" strike="noStrike" cap="none" dirty="0" err="1">
                <a:solidFill>
                  <a:schemeClr val="dk1"/>
                </a:solidFill>
                <a:latin typeface="Calibri"/>
                <a:ea typeface="Calibri"/>
                <a:cs typeface="Calibri"/>
                <a:sym typeface="Calibri"/>
              </a:rPr>
              <a:t>modifican</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datos</a:t>
            </a:r>
            <a:r>
              <a:rPr lang="en-US" sz="1800" b="0" i="0" u="none" strike="noStrike" cap="none" dirty="0">
                <a:solidFill>
                  <a:schemeClr val="dk1"/>
                </a:solidFill>
                <a:latin typeface="Calibri"/>
                <a:ea typeface="Calibri"/>
                <a:cs typeface="Calibri"/>
                <a:sym typeface="Calibri"/>
              </a:rPr>
              <a:t>.</a:t>
            </a:r>
            <a:endParaRPr dirty="0"/>
          </a:p>
          <a:p>
            <a:pPr marL="285750" marR="0" lvl="0" indent="-285750" algn="l" rtl="0">
              <a:spcBef>
                <a:spcPts val="0"/>
              </a:spcBef>
              <a:spcAft>
                <a:spcPts val="0"/>
              </a:spcAft>
              <a:buClr>
                <a:schemeClr val="dk1"/>
              </a:buClr>
              <a:buSzPts val="1800"/>
              <a:buFont typeface="Arial"/>
              <a:buChar char="•"/>
            </a:pPr>
            <a:r>
              <a:rPr lang="en-US" sz="1800" b="0" i="0" u="none" strike="noStrike" cap="none" dirty="0" err="1">
                <a:solidFill>
                  <a:schemeClr val="dk1"/>
                </a:solidFill>
                <a:latin typeface="Calibri"/>
                <a:ea typeface="Calibri"/>
                <a:cs typeface="Calibri"/>
                <a:sym typeface="Calibri"/>
              </a:rPr>
              <a:t>Establecer</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las</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condiciones</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que</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cumplen</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las</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filas</a:t>
            </a:r>
            <a:r>
              <a:rPr lang="en-US" sz="1800" b="0" i="0" u="none" strike="noStrike" cap="none" dirty="0">
                <a:solidFill>
                  <a:schemeClr val="dk1"/>
                </a:solidFill>
                <a:latin typeface="Calibri"/>
                <a:ea typeface="Calibri"/>
                <a:cs typeface="Calibri"/>
                <a:sym typeface="Calibri"/>
              </a:rPr>
              <a:t> en </a:t>
            </a:r>
            <a:r>
              <a:rPr lang="en-US" sz="1800" b="0" i="0" u="none" strike="noStrike" cap="none" dirty="0" err="1">
                <a:solidFill>
                  <a:schemeClr val="dk1"/>
                </a:solidFill>
                <a:latin typeface="Calibri"/>
                <a:ea typeface="Calibri"/>
                <a:cs typeface="Calibri"/>
                <a:sym typeface="Calibri"/>
              </a:rPr>
              <a:t>las</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que</a:t>
            </a:r>
            <a:r>
              <a:rPr lang="en-US" sz="1800" b="0" i="0" u="none" strike="noStrike" cap="none" dirty="0">
                <a:solidFill>
                  <a:schemeClr val="dk1"/>
                </a:solidFill>
                <a:latin typeface="Calibri"/>
                <a:ea typeface="Calibri"/>
                <a:cs typeface="Calibri"/>
                <a:sym typeface="Calibri"/>
              </a:rPr>
              <a:t> se </a:t>
            </a:r>
            <a:r>
              <a:rPr lang="en-US" sz="1800" b="0" i="0" u="none" strike="noStrike" cap="none" dirty="0" err="1">
                <a:solidFill>
                  <a:schemeClr val="dk1"/>
                </a:solidFill>
                <a:latin typeface="Calibri"/>
                <a:ea typeface="Calibri"/>
                <a:cs typeface="Calibri"/>
                <a:sym typeface="Calibri"/>
              </a:rPr>
              <a:t>modifican</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datos</a:t>
            </a:r>
            <a:r>
              <a:rPr lang="en-US" sz="1800" b="0" i="0" u="none" strike="noStrike" cap="none" dirty="0">
                <a:solidFill>
                  <a:schemeClr val="dk1"/>
                </a:solidFill>
                <a:latin typeface="Calibri"/>
                <a:ea typeface="Calibri"/>
                <a:cs typeface="Calibri"/>
                <a:sym typeface="Calibri"/>
              </a:rPr>
              <a:t>.</a:t>
            </a:r>
            <a:endParaRPr dirty="0"/>
          </a:p>
          <a:p>
            <a:pPr marL="285750" marR="0" lvl="0" indent="-171450" algn="l" rtl="0">
              <a:spcBef>
                <a:spcPts val="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i="1" u="none" strike="noStrike" cap="none" dirty="0" err="1">
                <a:solidFill>
                  <a:schemeClr val="dk1"/>
                </a:solidFill>
                <a:latin typeface="Calibri"/>
                <a:ea typeface="Calibri"/>
                <a:cs typeface="Calibri"/>
                <a:sym typeface="Calibri"/>
              </a:rPr>
              <a:t>Ejemplo</a:t>
            </a:r>
            <a:r>
              <a:rPr lang="en-US" sz="1800" b="1" i="1" u="none" strike="noStrike" cap="none" dirty="0">
                <a:solidFill>
                  <a:schemeClr val="dk1"/>
                </a:solidFill>
                <a:latin typeface="Calibri"/>
                <a:ea typeface="Calibri"/>
                <a:cs typeface="Calibri"/>
                <a:sym typeface="Calibri"/>
              </a:rPr>
              <a:t> 1: </a:t>
            </a:r>
            <a:r>
              <a:rPr lang="en-US" sz="1800" b="1" i="1" u="none" strike="noStrike" cap="none" dirty="0" err="1">
                <a:solidFill>
                  <a:schemeClr val="dk1"/>
                </a:solidFill>
                <a:latin typeface="Calibri"/>
                <a:ea typeface="Calibri"/>
                <a:cs typeface="Calibri"/>
                <a:sym typeface="Calibri"/>
              </a:rPr>
              <a:t>Modificar</a:t>
            </a:r>
            <a:r>
              <a:rPr lang="en-US" sz="1800" b="1" i="1" u="none" strike="noStrike" cap="none" dirty="0">
                <a:solidFill>
                  <a:schemeClr val="dk1"/>
                </a:solidFill>
                <a:latin typeface="Calibri"/>
                <a:ea typeface="Calibri"/>
                <a:cs typeface="Calibri"/>
                <a:sym typeface="Calibri"/>
              </a:rPr>
              <a:t> la </a:t>
            </a:r>
            <a:r>
              <a:rPr lang="en-US" sz="1800" b="1" i="1" u="none" strike="noStrike" cap="none" dirty="0" err="1">
                <a:solidFill>
                  <a:schemeClr val="dk1"/>
                </a:solidFill>
                <a:latin typeface="Calibri"/>
                <a:ea typeface="Calibri"/>
                <a:cs typeface="Calibri"/>
                <a:sym typeface="Calibri"/>
              </a:rPr>
              <a:t>columna</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alquilado</a:t>
            </a:r>
            <a:r>
              <a:rPr lang="en-US" sz="1800" b="1" i="1" u="none" strike="noStrike" cap="none" dirty="0">
                <a:solidFill>
                  <a:schemeClr val="dk1"/>
                </a:solidFill>
                <a:latin typeface="Calibri"/>
                <a:ea typeface="Calibri"/>
                <a:cs typeface="Calibri"/>
                <a:sym typeface="Calibri"/>
              </a:rPr>
              <a:t>  de la </a:t>
            </a:r>
            <a:r>
              <a:rPr lang="en-US" sz="1800" b="1" i="1" u="none" strike="noStrike" cap="none" dirty="0" err="1">
                <a:solidFill>
                  <a:schemeClr val="dk1"/>
                </a:solidFill>
                <a:latin typeface="Calibri"/>
                <a:ea typeface="Calibri"/>
                <a:cs typeface="Calibri"/>
                <a:sym typeface="Calibri"/>
              </a:rPr>
              <a:t>tabla</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automóviles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para</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que</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todos</a:t>
            </a:r>
            <a:r>
              <a:rPr lang="en-US" sz="1800" b="1" i="1" u="none" strike="noStrike" cap="none" dirty="0">
                <a:solidFill>
                  <a:schemeClr val="dk1"/>
                </a:solidFill>
                <a:latin typeface="Calibri"/>
                <a:ea typeface="Calibri"/>
                <a:cs typeface="Calibri"/>
                <a:sym typeface="Calibri"/>
              </a:rPr>
              <a:t> los </a:t>
            </a:r>
            <a:r>
              <a:rPr lang="en-US" sz="1800" b="1" i="1" u="none" strike="noStrike" cap="none" dirty="0" err="1">
                <a:solidFill>
                  <a:schemeClr val="dk1"/>
                </a:solidFill>
                <a:latin typeface="Calibri"/>
                <a:ea typeface="Calibri"/>
                <a:cs typeface="Calibri"/>
                <a:sym typeface="Calibri"/>
              </a:rPr>
              <a:t>automóviles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que</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están</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actualmente</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contratados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queden</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marcados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como</a:t>
            </a:r>
            <a:r>
              <a:rPr lang="en-US" sz="1800" b="1" i="1" u="none" strike="noStrike" cap="none" dirty="0">
                <a:solidFill>
                  <a:schemeClr val="dk1"/>
                </a:solidFill>
                <a:latin typeface="Calibri"/>
                <a:ea typeface="Calibri"/>
                <a:cs typeface="Calibri"/>
                <a:sym typeface="Calibri"/>
              </a:rPr>
              <a:t> no </a:t>
            </a:r>
            <a:r>
              <a:rPr lang="en-US" sz="1800" b="1" i="1" u="none" strike="noStrike" cap="none" dirty="0" err="1">
                <a:solidFill>
                  <a:schemeClr val="dk1"/>
                </a:solidFill>
                <a:latin typeface="Calibri"/>
                <a:ea typeface="Calibri"/>
                <a:cs typeface="Calibri"/>
                <a:sym typeface="Calibri"/>
              </a:rPr>
              <a:t>disponibles</a:t>
            </a:r>
            <a:r>
              <a:rPr lang="en-US" sz="1800" b="1" i="1" u="none" strike="noStrike" cap="none" dirty="0">
                <a:solidFill>
                  <a:schemeClr val="dk1"/>
                </a:solidFill>
                <a:latin typeface="Calibri"/>
                <a:ea typeface="Calibri"/>
                <a:cs typeface="Calibri"/>
                <a:sym typeface="Calibri"/>
              </a:rPr>
              <a:t> y </a:t>
            </a:r>
            <a:r>
              <a:rPr lang="en-US" sz="1800" b="1" i="1" u="none" strike="noStrike" cap="none" dirty="0" err="1">
                <a:solidFill>
                  <a:schemeClr val="dk1"/>
                </a:solidFill>
                <a:latin typeface="Calibri"/>
                <a:ea typeface="Calibri"/>
                <a:cs typeface="Calibri"/>
                <a:sym typeface="Calibri"/>
              </a:rPr>
              <a:t>que</a:t>
            </a:r>
            <a:r>
              <a:rPr lang="en-US" sz="1800" b="1" i="1" u="none" strike="noStrike" cap="none" dirty="0">
                <a:solidFill>
                  <a:schemeClr val="dk1"/>
                </a:solidFill>
                <a:latin typeface="Calibri"/>
                <a:ea typeface="Calibri"/>
                <a:cs typeface="Calibri"/>
                <a:sym typeface="Calibri"/>
              </a:rPr>
              <a:t> los </a:t>
            </a:r>
            <a:r>
              <a:rPr lang="en-US" sz="1800" b="1" i="1" u="none" strike="noStrike" cap="none" dirty="0" err="1">
                <a:solidFill>
                  <a:schemeClr val="dk1"/>
                </a:solidFill>
                <a:latin typeface="Calibri"/>
                <a:ea typeface="Calibri"/>
                <a:cs typeface="Calibri"/>
                <a:sym typeface="Calibri"/>
              </a:rPr>
              <a:t>que</a:t>
            </a:r>
            <a:r>
              <a:rPr lang="en-US" sz="1800" b="1" i="1" u="none" strike="noStrike" cap="none" dirty="0">
                <a:solidFill>
                  <a:schemeClr val="dk1"/>
                </a:solidFill>
                <a:latin typeface="Calibri"/>
                <a:ea typeface="Calibri"/>
                <a:cs typeface="Calibri"/>
                <a:sym typeface="Calibri"/>
              </a:rPr>
              <a:t> no </a:t>
            </a:r>
            <a:r>
              <a:rPr lang="en-US" sz="1800" b="1" i="1" u="none" strike="noStrike" cap="none" dirty="0" err="1">
                <a:solidFill>
                  <a:schemeClr val="dk1"/>
                </a:solidFill>
                <a:latin typeface="Calibri"/>
                <a:ea typeface="Calibri"/>
                <a:cs typeface="Calibri"/>
                <a:sym typeface="Calibri"/>
              </a:rPr>
              <a:t>están</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contratados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figuren</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como</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disponibles</a:t>
            </a:r>
            <a:r>
              <a:rPr lang="en-US" sz="1800" b="1" i="1"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i="0" u="none" strike="noStrike" cap="none" dirty="0">
                <a:solidFill>
                  <a:srgbClr val="0070C0"/>
                </a:solidFill>
                <a:latin typeface="Calibri"/>
                <a:ea typeface="Calibri"/>
                <a:cs typeface="Calibri"/>
                <a:sym typeface="Calibri"/>
              </a:rPr>
              <a:t>UPDATE </a:t>
            </a:r>
            <a:r>
              <a:rPr lang="en-US" sz="1800" b="1" i="0" u="none" strike="noStrike" cap="none" dirty="0" err="1">
                <a:solidFill>
                  <a:srgbClr val="0070C0"/>
                </a:solidFill>
                <a:latin typeface="Calibri"/>
                <a:ea typeface="Calibri"/>
                <a:cs typeface="Calibri"/>
                <a:sym typeface="Calibri"/>
              </a:rPr>
              <a:t>automoviles</a:t>
            </a:r>
            <a:r>
              <a:rPr lang="en-US" sz="1800" b="1" i="0" u="none" strike="noStrike" cap="none" dirty="0">
                <a:solidFill>
                  <a:srgbClr val="0070C0"/>
                </a:solidFill>
                <a:latin typeface="Calibri"/>
                <a:ea typeface="Calibri"/>
                <a:cs typeface="Calibri"/>
                <a:sym typeface="Calibri"/>
              </a:rPr>
              <a:t> SET </a:t>
            </a:r>
            <a:r>
              <a:rPr lang="en-US" sz="1800" b="1" i="0" u="none" strike="noStrike" cap="none" dirty="0" err="1">
                <a:solidFill>
                  <a:srgbClr val="0070C0"/>
                </a:solidFill>
                <a:latin typeface="Calibri"/>
                <a:ea typeface="Calibri"/>
                <a:cs typeface="Calibri"/>
                <a:sym typeface="Calibri"/>
              </a:rPr>
              <a:t>alquilado</a:t>
            </a:r>
            <a:r>
              <a:rPr lang="en-US" sz="1800" b="1" i="0" u="none" strike="noStrike" cap="none" dirty="0">
                <a:solidFill>
                  <a:srgbClr val="0070C0"/>
                </a:solidFill>
                <a:latin typeface="Calibri"/>
                <a:ea typeface="Calibri"/>
                <a:cs typeface="Calibri"/>
                <a:sym typeface="Calibri"/>
              </a:rPr>
              <a:t>=false;</a:t>
            </a:r>
            <a:endParaRPr dirty="0"/>
          </a:p>
          <a:p>
            <a:pPr marL="0" marR="0" lvl="0" indent="0" algn="l" rtl="0">
              <a:spcBef>
                <a:spcPts val="0"/>
              </a:spcBef>
              <a:spcAft>
                <a:spcPts val="0"/>
              </a:spcAft>
              <a:buNone/>
            </a:pPr>
            <a:endParaRPr sz="1800" b="0"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r>
              <a:rPr lang="en-US" sz="1800" b="1" i="0" u="none" strike="noStrike" cap="none" dirty="0">
                <a:solidFill>
                  <a:srgbClr val="0070C0"/>
                </a:solidFill>
                <a:latin typeface="Calibri"/>
                <a:ea typeface="Calibri"/>
                <a:cs typeface="Calibri"/>
                <a:sym typeface="Calibri"/>
              </a:rPr>
              <a:t>UPDATE </a:t>
            </a:r>
            <a:r>
              <a:rPr lang="en-US" sz="1800" b="1" i="0" u="none" strike="noStrike" cap="none" dirty="0" err="1">
                <a:solidFill>
                  <a:srgbClr val="0070C0"/>
                </a:solidFill>
                <a:latin typeface="Calibri"/>
                <a:ea typeface="Calibri"/>
                <a:cs typeface="Calibri"/>
                <a:sym typeface="Calibri"/>
              </a:rPr>
              <a:t>automoviles</a:t>
            </a:r>
            <a:r>
              <a:rPr lang="en-US" sz="1800" b="1" i="0" u="none" strike="noStrike" cap="none" dirty="0">
                <a:solidFill>
                  <a:srgbClr val="0070C0"/>
                </a:solidFill>
                <a:latin typeface="Calibri"/>
                <a:ea typeface="Calibri"/>
                <a:cs typeface="Calibri"/>
                <a:sym typeface="Calibri"/>
              </a:rPr>
              <a:t> INNER JOIN </a:t>
            </a:r>
            <a:r>
              <a:rPr lang="en-US" sz="1800" b="1" i="0" u="none" strike="noStrike" cap="none" dirty="0" err="1">
                <a:solidFill>
                  <a:srgbClr val="0070C0"/>
                </a:solidFill>
                <a:latin typeface="Calibri"/>
                <a:ea typeface="Calibri"/>
                <a:cs typeface="Calibri"/>
                <a:sym typeface="Calibri"/>
              </a:rPr>
              <a:t>contratos</a:t>
            </a:r>
            <a:r>
              <a:rPr lang="en-US" sz="1800" b="1" i="0" u="none" strike="noStrike" cap="none" dirty="0">
                <a:solidFill>
                  <a:srgbClr val="0070C0"/>
                </a:solidFill>
                <a:latin typeface="Calibri"/>
                <a:ea typeface="Calibri"/>
                <a:cs typeface="Calibri"/>
                <a:sym typeface="Calibri"/>
              </a:rPr>
              <a:t> </a:t>
            </a:r>
            <a:endParaRPr dirty="0"/>
          </a:p>
          <a:p>
            <a:pPr marL="0" marR="0" lvl="0" indent="0" algn="l" rtl="0">
              <a:spcBef>
                <a:spcPts val="0"/>
              </a:spcBef>
              <a:spcAft>
                <a:spcPts val="0"/>
              </a:spcAft>
              <a:buNone/>
            </a:pPr>
            <a:r>
              <a:rPr lang="en-US" sz="1800" b="1" i="0" u="none" strike="noStrike" cap="none" dirty="0">
                <a:solidFill>
                  <a:srgbClr val="0070C0"/>
                </a:solidFill>
                <a:latin typeface="Calibri"/>
                <a:ea typeface="Calibri"/>
                <a:cs typeface="Calibri"/>
                <a:sym typeface="Calibri"/>
              </a:rPr>
              <a:t>ON </a:t>
            </a:r>
            <a:r>
              <a:rPr lang="en-US" sz="1800" b="1" i="0" u="none" strike="noStrike" cap="none" dirty="0" err="1">
                <a:solidFill>
                  <a:srgbClr val="0070C0"/>
                </a:solidFill>
                <a:latin typeface="Calibri"/>
                <a:ea typeface="Calibri"/>
                <a:cs typeface="Calibri"/>
                <a:sym typeface="Calibri"/>
              </a:rPr>
              <a:t>contratos.matricula</a:t>
            </a:r>
            <a:r>
              <a:rPr lang="en-US" sz="1800" b="1" i="0" u="none" strike="noStrike" cap="none" dirty="0">
                <a:solidFill>
                  <a:srgbClr val="0070C0"/>
                </a:solidFill>
                <a:latin typeface="Calibri"/>
                <a:ea typeface="Calibri"/>
                <a:cs typeface="Calibri"/>
                <a:sym typeface="Calibri"/>
              </a:rPr>
              <a:t>=</a:t>
            </a:r>
            <a:r>
              <a:rPr lang="en-US" sz="1800" b="1" i="0" u="none" strike="noStrike" cap="none" dirty="0" err="1">
                <a:solidFill>
                  <a:srgbClr val="0070C0"/>
                </a:solidFill>
                <a:latin typeface="Calibri"/>
                <a:ea typeface="Calibri"/>
                <a:cs typeface="Calibri"/>
                <a:sym typeface="Calibri"/>
              </a:rPr>
              <a:t>automoviles.matricula</a:t>
            </a:r>
            <a:r>
              <a:rPr lang="en-US" sz="1800" b="1" i="0" u="none" strike="noStrike" cap="none" dirty="0">
                <a:solidFill>
                  <a:srgbClr val="0070C0"/>
                </a:solidFill>
                <a:latin typeface="Calibri"/>
                <a:ea typeface="Calibri"/>
                <a:cs typeface="Calibri"/>
                <a:sym typeface="Calibri"/>
              </a:rPr>
              <a:t>  </a:t>
            </a:r>
            <a:endParaRPr dirty="0"/>
          </a:p>
          <a:p>
            <a:pPr marL="0" marR="0" lvl="0" indent="0" algn="l" rtl="0">
              <a:spcBef>
                <a:spcPts val="0"/>
              </a:spcBef>
              <a:spcAft>
                <a:spcPts val="0"/>
              </a:spcAft>
              <a:buNone/>
            </a:pPr>
            <a:r>
              <a:rPr lang="en-US" sz="1800" b="1" i="0" u="none" strike="noStrike" cap="none" dirty="0">
                <a:solidFill>
                  <a:srgbClr val="0070C0"/>
                </a:solidFill>
                <a:latin typeface="Calibri"/>
                <a:ea typeface="Calibri"/>
                <a:cs typeface="Calibri"/>
                <a:sym typeface="Calibri"/>
              </a:rPr>
              <a:t>SET </a:t>
            </a:r>
            <a:r>
              <a:rPr lang="en-US" sz="1800" b="1" i="0" u="none" strike="noStrike" cap="none" dirty="0" err="1">
                <a:solidFill>
                  <a:srgbClr val="0070C0"/>
                </a:solidFill>
                <a:latin typeface="Calibri"/>
                <a:ea typeface="Calibri"/>
                <a:cs typeface="Calibri"/>
                <a:sym typeface="Calibri"/>
              </a:rPr>
              <a:t>alquilado</a:t>
            </a:r>
            <a:r>
              <a:rPr lang="en-US" sz="1800" b="1" i="0" u="none" strike="noStrike" cap="none" dirty="0">
                <a:solidFill>
                  <a:srgbClr val="0070C0"/>
                </a:solidFill>
                <a:latin typeface="Calibri"/>
                <a:ea typeface="Calibri"/>
                <a:cs typeface="Calibri"/>
                <a:sym typeface="Calibri"/>
              </a:rPr>
              <a:t>=true WHERE </a:t>
            </a:r>
            <a:r>
              <a:rPr lang="en-US" sz="1800" b="1" i="0" u="none" strike="noStrike" cap="none" dirty="0" err="1">
                <a:solidFill>
                  <a:srgbClr val="0070C0"/>
                </a:solidFill>
                <a:latin typeface="Calibri"/>
                <a:ea typeface="Calibri"/>
                <a:cs typeface="Calibri"/>
                <a:sym typeface="Calibri"/>
              </a:rPr>
              <a:t>ffin</a:t>
            </a:r>
            <a:r>
              <a:rPr lang="en-US" sz="1800" b="1" i="0" u="none" strike="noStrike" cap="none" dirty="0">
                <a:solidFill>
                  <a:srgbClr val="0070C0"/>
                </a:solidFill>
                <a:latin typeface="Calibri"/>
                <a:ea typeface="Calibri"/>
                <a:cs typeface="Calibri"/>
                <a:sym typeface="Calibri"/>
              </a:rPr>
              <a:t> IS NULL;</a:t>
            </a:r>
            <a:endParaRPr sz="1800" b="0" i="0" u="none" strike="noStrike" cap="none" dirty="0">
              <a:solidFill>
                <a:srgbClr val="0070C0"/>
              </a:solidFill>
              <a:latin typeface="Calibri"/>
              <a:ea typeface="Calibri"/>
              <a:cs typeface="Calibri"/>
              <a:sym typeface="Calibri"/>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i="0" u="none" strike="noStrike" cap="none">
                <a:solidFill>
                  <a:srgbClr val="11151A"/>
                </a:solidFill>
                <a:latin typeface="Arial"/>
                <a:ea typeface="Arial"/>
                <a:cs typeface="Arial"/>
                <a:sym typeface="Arial"/>
              </a:rPr>
              <a:t>Modificación de contenidos de filas. UPDATE</a:t>
            </a:r>
            <a:endParaRPr/>
          </a:p>
        </p:txBody>
      </p:sp>
      <p:sp>
        <p:nvSpPr>
          <p:cNvPr id="106" name="Google Shape;106;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7" name="Google Shape;10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3</a:t>
            </a:fld>
            <a:endParaRPr sz="2800" b="0" i="0" u="none" strike="noStrike" cap="none">
              <a:solidFill>
                <a:srgbClr val="898989"/>
              </a:solidFill>
              <a:latin typeface="Calibri"/>
              <a:ea typeface="Calibri"/>
              <a:cs typeface="Calibri"/>
              <a:sym typeface="Calibri"/>
            </a:endParaRPr>
          </a:p>
        </p:txBody>
      </p:sp>
      <p:sp>
        <p:nvSpPr>
          <p:cNvPr id="108" name="Google Shape;108;p15"/>
          <p:cNvSpPr txBox="1"/>
          <p:nvPr/>
        </p:nvSpPr>
        <p:spPr>
          <a:xfrm>
            <a:off x="576263" y="1196975"/>
            <a:ext cx="7991475" cy="36933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No </a:t>
            </a:r>
            <a:r>
              <a:rPr lang="en-US" sz="1800" b="0" i="0" u="none" strike="noStrike" cap="none" dirty="0" err="1">
                <a:solidFill>
                  <a:schemeClr val="dk1"/>
                </a:solidFill>
                <a:latin typeface="Calibri"/>
                <a:ea typeface="Calibri"/>
                <a:cs typeface="Calibri"/>
                <a:sym typeface="Calibri"/>
              </a:rPr>
              <a:t>es</a:t>
            </a:r>
            <a:r>
              <a:rPr lang="en-US" sz="1800" b="0" i="0" u="none" strike="noStrike" cap="none" dirty="0">
                <a:solidFill>
                  <a:schemeClr val="dk1"/>
                </a:solidFill>
                <a:latin typeface="Calibri"/>
                <a:ea typeface="Calibri"/>
                <a:cs typeface="Calibri"/>
                <a:sym typeface="Calibri"/>
              </a:rPr>
              <a:t> normal, </a:t>
            </a:r>
            <a:r>
              <a:rPr lang="en-US" sz="1800" b="0" i="0" u="none" strike="noStrike" cap="none" dirty="0" err="1">
                <a:solidFill>
                  <a:schemeClr val="dk1"/>
                </a:solidFill>
                <a:latin typeface="Calibri"/>
                <a:ea typeface="Calibri"/>
                <a:cs typeface="Calibri"/>
                <a:sym typeface="Calibri"/>
              </a:rPr>
              <a:t>aunque</a:t>
            </a:r>
            <a:r>
              <a:rPr lang="en-US" sz="1800" b="0" i="0" u="none" strike="noStrike" cap="none" dirty="0">
                <a:solidFill>
                  <a:schemeClr val="dk1"/>
                </a:solidFill>
                <a:latin typeface="Calibri"/>
                <a:ea typeface="Calibri"/>
                <a:cs typeface="Calibri"/>
                <a:sym typeface="Calibri"/>
              </a:rPr>
              <a:t> se </a:t>
            </a:r>
            <a:r>
              <a:rPr lang="en-US" sz="1800" b="0" i="0" u="none" strike="noStrike" cap="none" dirty="0" err="1">
                <a:solidFill>
                  <a:schemeClr val="dk1"/>
                </a:solidFill>
                <a:latin typeface="Calibri"/>
                <a:ea typeface="Calibri"/>
                <a:cs typeface="Calibri"/>
                <a:sym typeface="Calibri"/>
              </a:rPr>
              <a:t>puede</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modificar</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datos</a:t>
            </a:r>
            <a:r>
              <a:rPr lang="en-US" sz="1800" b="0" i="0" u="none" strike="noStrike" cap="none" dirty="0">
                <a:solidFill>
                  <a:schemeClr val="dk1"/>
                </a:solidFill>
                <a:latin typeface="Calibri"/>
                <a:ea typeface="Calibri"/>
                <a:cs typeface="Calibri"/>
                <a:sym typeface="Calibri"/>
              </a:rPr>
              <a:t> de </a:t>
            </a:r>
            <a:r>
              <a:rPr lang="en-US" sz="1800" b="0" i="0" u="none" strike="noStrike" cap="none" dirty="0" err="1">
                <a:solidFill>
                  <a:schemeClr val="dk1"/>
                </a:solidFill>
                <a:latin typeface="Calibri"/>
                <a:ea typeface="Calibri"/>
                <a:cs typeface="Calibri"/>
                <a:sym typeface="Calibri"/>
              </a:rPr>
              <a:t>columnas</a:t>
            </a:r>
            <a:r>
              <a:rPr lang="en-US" sz="1800" b="0" i="0" u="none" strike="noStrike" cap="none" dirty="0">
                <a:solidFill>
                  <a:schemeClr val="dk1"/>
                </a:solidFill>
                <a:latin typeface="Calibri"/>
                <a:ea typeface="Calibri"/>
                <a:cs typeface="Calibri"/>
                <a:sym typeface="Calibri"/>
              </a:rPr>
              <a:t> de dos o </a:t>
            </a:r>
            <a:r>
              <a:rPr lang="en-US" sz="1800" b="0" i="0" u="none" strike="noStrike" cap="none" dirty="0" err="1">
                <a:solidFill>
                  <a:schemeClr val="dk1"/>
                </a:solidFill>
                <a:latin typeface="Calibri"/>
                <a:ea typeface="Calibri"/>
                <a:cs typeface="Calibri"/>
                <a:sym typeface="Calibri"/>
              </a:rPr>
              <a:t>más</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tablas</a:t>
            </a:r>
            <a:r>
              <a:rPr lang="en-US" sz="1800" b="0" i="0" u="none" strike="noStrike" cap="none" dirty="0">
                <a:solidFill>
                  <a:schemeClr val="dk1"/>
                </a:solidFill>
                <a:latin typeface="Calibri"/>
                <a:ea typeface="Calibri"/>
                <a:cs typeface="Calibri"/>
                <a:sym typeface="Calibri"/>
              </a:rPr>
              <a:t> en UPDATE.</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i="1" u="none" strike="noStrike" cap="none" dirty="0" err="1">
                <a:solidFill>
                  <a:schemeClr val="dk1"/>
                </a:solidFill>
                <a:latin typeface="Calibri"/>
                <a:ea typeface="Calibri"/>
                <a:cs typeface="Calibri"/>
                <a:sym typeface="Calibri"/>
              </a:rPr>
              <a:t>Ejemplo</a:t>
            </a:r>
            <a:r>
              <a:rPr lang="en-US" sz="1800" b="1" i="1" u="none" strike="noStrike" cap="none" dirty="0">
                <a:solidFill>
                  <a:schemeClr val="dk1"/>
                </a:solidFill>
                <a:latin typeface="Calibri"/>
                <a:ea typeface="Calibri"/>
                <a:cs typeface="Calibri"/>
                <a:sym typeface="Calibri"/>
              </a:rPr>
              <a:t> 2: </a:t>
            </a:r>
            <a:r>
              <a:rPr lang="en-US" sz="1800" b="1" i="1" u="none" strike="noStrike" cap="none" dirty="0" err="1">
                <a:solidFill>
                  <a:schemeClr val="dk1"/>
                </a:solidFill>
                <a:latin typeface="Calibri"/>
                <a:ea typeface="Calibri"/>
                <a:cs typeface="Calibri"/>
                <a:sym typeface="Calibri"/>
              </a:rPr>
              <a:t>Modificar</a:t>
            </a:r>
            <a:r>
              <a:rPr lang="en-US" sz="1800" b="1" i="1" u="none" strike="noStrike" cap="none" dirty="0">
                <a:solidFill>
                  <a:schemeClr val="dk1"/>
                </a:solidFill>
                <a:latin typeface="Calibri"/>
                <a:ea typeface="Calibri"/>
                <a:cs typeface="Calibri"/>
                <a:sym typeface="Calibri"/>
              </a:rPr>
              <a:t> la </a:t>
            </a:r>
            <a:r>
              <a:rPr lang="en-US" sz="1800" b="1" i="1" u="none" strike="noStrike" cap="none" dirty="0" err="1">
                <a:solidFill>
                  <a:schemeClr val="dk1"/>
                </a:solidFill>
                <a:latin typeface="Calibri"/>
                <a:ea typeface="Calibri"/>
                <a:cs typeface="Calibri"/>
                <a:sym typeface="Calibri"/>
              </a:rPr>
              <a:t>columna</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alquilado</a:t>
            </a:r>
            <a:r>
              <a:rPr lang="en-US" sz="1800" b="1" i="1" u="none" strike="noStrike" cap="none" dirty="0">
                <a:solidFill>
                  <a:schemeClr val="dk1"/>
                </a:solidFill>
                <a:latin typeface="Calibri"/>
                <a:ea typeface="Calibri"/>
                <a:cs typeface="Calibri"/>
                <a:sym typeface="Calibri"/>
              </a:rPr>
              <a:t>  de la </a:t>
            </a:r>
            <a:r>
              <a:rPr lang="en-US" sz="1800" b="1" i="1" u="none" strike="noStrike" cap="none" dirty="0" err="1">
                <a:solidFill>
                  <a:schemeClr val="dk1"/>
                </a:solidFill>
                <a:latin typeface="Calibri"/>
                <a:ea typeface="Calibri"/>
                <a:cs typeface="Calibri"/>
                <a:sym typeface="Calibri"/>
              </a:rPr>
              <a:t>tabla</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automóviles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para</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que</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todos</a:t>
            </a:r>
            <a:r>
              <a:rPr lang="en-US" sz="1800" b="1" i="1" u="none" strike="noStrike" cap="none" dirty="0">
                <a:solidFill>
                  <a:schemeClr val="dk1"/>
                </a:solidFill>
                <a:latin typeface="Calibri"/>
                <a:ea typeface="Calibri"/>
                <a:cs typeface="Calibri"/>
                <a:sym typeface="Calibri"/>
              </a:rPr>
              <a:t> los </a:t>
            </a:r>
            <a:r>
              <a:rPr lang="en-US" sz="1800" b="1" i="1" u="none" strike="noStrike" cap="none" dirty="0" err="1">
                <a:solidFill>
                  <a:schemeClr val="dk1"/>
                </a:solidFill>
                <a:latin typeface="Calibri"/>
                <a:ea typeface="Calibri"/>
                <a:cs typeface="Calibri"/>
                <a:sym typeface="Calibri"/>
              </a:rPr>
              <a:t>automóviles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que</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están</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actualmente</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contratados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queden</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marcados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como</a:t>
            </a:r>
            <a:r>
              <a:rPr lang="en-US" sz="1800" b="1" i="1" u="none" strike="noStrike" cap="none" dirty="0">
                <a:solidFill>
                  <a:schemeClr val="dk1"/>
                </a:solidFill>
                <a:latin typeface="Calibri"/>
                <a:ea typeface="Calibri"/>
                <a:cs typeface="Calibri"/>
                <a:sym typeface="Calibri"/>
              </a:rPr>
              <a:t> no </a:t>
            </a:r>
            <a:r>
              <a:rPr lang="en-US" sz="1800" b="1" i="1" u="none" strike="noStrike" cap="none" dirty="0" err="1">
                <a:solidFill>
                  <a:schemeClr val="dk1"/>
                </a:solidFill>
                <a:latin typeface="Calibri"/>
                <a:ea typeface="Calibri"/>
                <a:cs typeface="Calibri"/>
                <a:sym typeface="Calibri"/>
              </a:rPr>
              <a:t>disponibles</a:t>
            </a:r>
            <a:r>
              <a:rPr lang="en-US" sz="1800" b="1" i="1" u="none" strike="noStrike" cap="none" dirty="0">
                <a:solidFill>
                  <a:schemeClr val="dk1"/>
                </a:solidFill>
                <a:latin typeface="Calibri"/>
                <a:ea typeface="Calibri"/>
                <a:cs typeface="Calibri"/>
                <a:sym typeface="Calibri"/>
              </a:rPr>
              <a:t> y </a:t>
            </a:r>
            <a:r>
              <a:rPr lang="en-US" sz="1800" b="1" i="1" u="none" strike="noStrike" cap="none" dirty="0" err="1">
                <a:solidFill>
                  <a:schemeClr val="dk1"/>
                </a:solidFill>
                <a:latin typeface="Calibri"/>
                <a:ea typeface="Calibri"/>
                <a:cs typeface="Calibri"/>
                <a:sym typeface="Calibri"/>
              </a:rPr>
              <a:t>que</a:t>
            </a:r>
            <a:r>
              <a:rPr lang="en-US" sz="1800" b="1" i="1" u="none" strike="noStrike" cap="none" dirty="0">
                <a:solidFill>
                  <a:schemeClr val="dk1"/>
                </a:solidFill>
                <a:latin typeface="Calibri"/>
                <a:ea typeface="Calibri"/>
                <a:cs typeface="Calibri"/>
                <a:sym typeface="Calibri"/>
              </a:rPr>
              <a:t> la </a:t>
            </a:r>
            <a:r>
              <a:rPr lang="en-US" sz="1800" b="1" i="1" u="none" strike="noStrike" cap="none" dirty="0" err="1">
                <a:solidFill>
                  <a:schemeClr val="dk1"/>
                </a:solidFill>
                <a:latin typeface="Calibri"/>
                <a:ea typeface="Calibri"/>
                <a:cs typeface="Calibri"/>
                <a:sym typeface="Calibri"/>
              </a:rPr>
              <a:t>fecha</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inicial</a:t>
            </a:r>
            <a:r>
              <a:rPr lang="en-US" sz="1800" b="1" i="1" u="none" strike="noStrike" cap="none" dirty="0">
                <a:solidFill>
                  <a:schemeClr val="dk1"/>
                </a:solidFill>
                <a:latin typeface="Calibri"/>
                <a:ea typeface="Calibri"/>
                <a:cs typeface="Calibri"/>
                <a:sym typeface="Calibri"/>
              </a:rPr>
              <a:t> de los </a:t>
            </a:r>
            <a:r>
              <a:rPr lang="en-US" sz="1800" b="1" i="1" u="none" strike="noStrike" cap="none" dirty="0" err="1">
                <a:solidFill>
                  <a:schemeClr val="dk1"/>
                </a:solidFill>
                <a:latin typeface="Calibri"/>
                <a:ea typeface="Calibri"/>
                <a:cs typeface="Calibri"/>
                <a:sym typeface="Calibri"/>
              </a:rPr>
              <a:t>contratos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actuales</a:t>
            </a:r>
            <a:r>
              <a:rPr lang="en-US" sz="1800" b="1" i="1" u="none" strike="noStrike" cap="none" dirty="0">
                <a:solidFill>
                  <a:schemeClr val="dk1"/>
                </a:solidFill>
                <a:latin typeface="Calibri"/>
                <a:ea typeface="Calibri"/>
                <a:cs typeface="Calibri"/>
                <a:sym typeface="Calibri"/>
              </a:rPr>
              <a:t> de </a:t>
            </a:r>
            <a:r>
              <a:rPr lang="en-US" sz="1800" b="1" i="1" u="none" strike="noStrike" cap="none" dirty="0" err="1">
                <a:solidFill>
                  <a:schemeClr val="dk1"/>
                </a:solidFill>
                <a:latin typeface="Calibri"/>
                <a:ea typeface="Calibri"/>
                <a:cs typeface="Calibri"/>
                <a:sym typeface="Calibri"/>
              </a:rPr>
              <a:t>esos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smtClean="0">
                <a:solidFill>
                  <a:schemeClr val="dk1"/>
                </a:solidFill>
                <a:latin typeface="Calibri"/>
                <a:ea typeface="Calibri"/>
                <a:cs typeface="Calibri"/>
                <a:sym typeface="Calibri"/>
              </a:rPr>
              <a:t>automóviles</a:t>
            </a:r>
            <a:r>
              <a:rPr lang="en-US" sz="1800" b="1" i="1" u="none" strike="noStrike" cap="none" dirty="0" smtClean="0">
                <a:solidFill>
                  <a:schemeClr val="dk1"/>
                </a:solidFill>
                <a:latin typeface="Calibri"/>
                <a:ea typeface="Calibri"/>
                <a:cs typeface="Calibri"/>
                <a:sym typeface="Calibri"/>
              </a:rPr>
              <a:t> sea </a:t>
            </a:r>
            <a:r>
              <a:rPr lang="en-US" sz="1800" b="1" i="1" u="none" strike="noStrike" cap="none" dirty="0">
                <a:solidFill>
                  <a:schemeClr val="dk1"/>
                </a:solidFill>
                <a:latin typeface="Calibri"/>
                <a:ea typeface="Calibri"/>
                <a:cs typeface="Calibri"/>
                <a:sym typeface="Calibri"/>
              </a:rPr>
              <a:t>un </a:t>
            </a:r>
            <a:r>
              <a:rPr lang="en-US" sz="1800" b="1" i="1" u="none" strike="noStrike" cap="none" dirty="0" err="1">
                <a:solidFill>
                  <a:schemeClr val="dk1"/>
                </a:solidFill>
                <a:latin typeface="Calibri"/>
                <a:ea typeface="Calibri"/>
                <a:cs typeface="Calibri"/>
                <a:sym typeface="Calibri"/>
              </a:rPr>
              <a:t>día</a:t>
            </a:r>
            <a:r>
              <a:rPr lang="en-US" sz="1800" b="1" i="1" u="none" strike="noStrike" cap="none" dirty="0">
                <a:solidFill>
                  <a:schemeClr val="dk1"/>
                </a:solidFill>
                <a:latin typeface="Calibri"/>
                <a:ea typeface="Calibri"/>
                <a:cs typeface="Calibri"/>
                <a:sym typeface="Calibri"/>
              </a:rPr>
              <a:t> superior a la </a:t>
            </a:r>
            <a:r>
              <a:rPr lang="en-US" sz="1800" b="1" i="1" u="none" strike="noStrike" cap="none" dirty="0" err="1">
                <a:solidFill>
                  <a:schemeClr val="dk1"/>
                </a:solidFill>
                <a:latin typeface="Calibri"/>
                <a:ea typeface="Calibri"/>
                <a:cs typeface="Calibri"/>
                <a:sym typeface="Calibri"/>
              </a:rPr>
              <a:t>que</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tienen</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actualmente</a:t>
            </a:r>
            <a:r>
              <a:rPr lang="en-US" sz="1800" b="1" i="1"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rgbClr val="0070C0"/>
              </a:solidFill>
              <a:latin typeface="Calibri"/>
              <a:ea typeface="Calibri"/>
              <a:cs typeface="Calibri"/>
              <a:sym typeface="Calibri"/>
            </a:endParaRPr>
          </a:p>
        </p:txBody>
      </p:sp>
      <p:sp>
        <p:nvSpPr>
          <p:cNvPr id="109" name="Google Shape;109;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026" name="Picture 2"/>
          <p:cNvPicPr>
            <a:picLocks noChangeAspect="1" noChangeArrowheads="1"/>
          </p:cNvPicPr>
          <p:nvPr/>
        </p:nvPicPr>
        <p:blipFill>
          <a:blip r:embed="rId3"/>
          <a:srcRect/>
          <a:stretch>
            <a:fillRect/>
          </a:stretch>
        </p:blipFill>
        <p:spPr bwMode="auto">
          <a:xfrm>
            <a:off x="1075152" y="3703541"/>
            <a:ext cx="7137579" cy="1543709"/>
          </a:xfrm>
          <a:prstGeom prst="rect">
            <a:avLst/>
          </a:prstGeom>
          <a:noFill/>
          <a:ln w="9525">
            <a:solidFill>
              <a:srgbClr val="00206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p:nvPr/>
        </p:nvSpPr>
        <p:spPr>
          <a:xfrm>
            <a:off x="250825" y="207963"/>
            <a:ext cx="4897500" cy="4161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i="0" u="none" strike="noStrike" cap="none">
                <a:solidFill>
                  <a:srgbClr val="11151A"/>
                </a:solidFill>
                <a:latin typeface="Arial"/>
                <a:ea typeface="Arial"/>
                <a:cs typeface="Arial"/>
                <a:sym typeface="Arial"/>
              </a:rPr>
              <a:t>Modificación de contenidos de filas. UPDATE</a:t>
            </a:r>
            <a:endParaRPr/>
          </a:p>
        </p:txBody>
      </p:sp>
      <p:sp>
        <p:nvSpPr>
          <p:cNvPr id="126" name="Google Shape;126;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7" name="Google Shape;127;p17"/>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4</a:t>
            </a:fld>
            <a:endParaRPr sz="2800" b="0" i="0" u="none" strike="noStrike" cap="none">
              <a:solidFill>
                <a:srgbClr val="898989"/>
              </a:solidFill>
              <a:latin typeface="Calibri"/>
              <a:ea typeface="Calibri"/>
              <a:cs typeface="Calibri"/>
              <a:sym typeface="Calibri"/>
            </a:endParaRPr>
          </a:p>
        </p:txBody>
      </p:sp>
      <p:sp>
        <p:nvSpPr>
          <p:cNvPr id="128" name="Google Shape;128;p17"/>
          <p:cNvSpPr txBox="1"/>
          <p:nvPr/>
        </p:nvSpPr>
        <p:spPr>
          <a:xfrm>
            <a:off x="576263" y="1196975"/>
            <a:ext cx="7991400" cy="3416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1" u="none" strike="noStrike" cap="none" dirty="0" err="1">
                <a:solidFill>
                  <a:schemeClr val="dk1"/>
                </a:solidFill>
                <a:latin typeface="Calibri"/>
                <a:ea typeface="Calibri"/>
                <a:cs typeface="Calibri"/>
                <a:sym typeface="Calibri"/>
              </a:rPr>
              <a:t>Ejemplo</a:t>
            </a:r>
            <a:r>
              <a:rPr lang="en-US" sz="1800" b="1" i="1" u="none" strike="noStrike" cap="none" dirty="0">
                <a:solidFill>
                  <a:schemeClr val="dk1"/>
                </a:solidFill>
                <a:latin typeface="Calibri"/>
                <a:ea typeface="Calibri"/>
                <a:cs typeface="Calibri"/>
                <a:sym typeface="Calibri"/>
              </a:rPr>
              <a:t> 3: </a:t>
            </a:r>
            <a:r>
              <a:rPr lang="en-US" sz="1800" b="1" i="1" u="none" strike="noStrike" cap="none" dirty="0" err="1">
                <a:solidFill>
                  <a:schemeClr val="dk1"/>
                </a:solidFill>
                <a:latin typeface="Calibri"/>
                <a:ea typeface="Calibri"/>
                <a:cs typeface="Calibri"/>
                <a:sym typeface="Calibri"/>
              </a:rPr>
              <a:t>Suponiendo</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que</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añadimos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una</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columna</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importe</a:t>
            </a:r>
            <a:r>
              <a:rPr lang="en-US" sz="1800" b="1" i="1" u="none" strike="noStrike" cap="none" dirty="0">
                <a:solidFill>
                  <a:schemeClr val="dk1"/>
                </a:solidFill>
                <a:latin typeface="Calibri"/>
                <a:ea typeface="Calibri"/>
                <a:cs typeface="Calibri"/>
                <a:sym typeface="Calibri"/>
              </a:rPr>
              <a:t> a la </a:t>
            </a:r>
            <a:r>
              <a:rPr lang="en-US" sz="1800" b="1" i="1" u="none" strike="noStrike" cap="none" dirty="0" err="1">
                <a:solidFill>
                  <a:schemeClr val="dk1"/>
                </a:solidFill>
                <a:latin typeface="Calibri"/>
                <a:ea typeface="Calibri"/>
                <a:cs typeface="Calibri"/>
                <a:sym typeface="Calibri"/>
              </a:rPr>
              <a:t>tabla</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contratos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establecer</a:t>
            </a:r>
            <a:r>
              <a:rPr lang="en-US" sz="1800" b="1" i="1" u="none" strike="noStrike" cap="none" dirty="0">
                <a:solidFill>
                  <a:schemeClr val="dk1"/>
                </a:solidFill>
                <a:latin typeface="Calibri"/>
                <a:ea typeface="Calibri"/>
                <a:cs typeface="Calibri"/>
                <a:sym typeface="Calibri"/>
              </a:rPr>
              <a:t> el </a:t>
            </a:r>
            <a:r>
              <a:rPr lang="en-US" sz="1800" b="1" i="1" u="none" strike="noStrike" cap="none" dirty="0" err="1">
                <a:solidFill>
                  <a:schemeClr val="dk1"/>
                </a:solidFill>
                <a:latin typeface="Calibri"/>
                <a:ea typeface="Calibri"/>
                <a:cs typeface="Calibri"/>
                <a:sym typeface="Calibri"/>
              </a:rPr>
              <a:t>importe</a:t>
            </a:r>
            <a:r>
              <a:rPr lang="en-US" sz="1800" b="1" i="1" u="none" strike="noStrike" cap="none" dirty="0">
                <a:solidFill>
                  <a:schemeClr val="dk1"/>
                </a:solidFill>
                <a:latin typeface="Calibri"/>
                <a:ea typeface="Calibri"/>
                <a:cs typeface="Calibri"/>
                <a:sym typeface="Calibri"/>
              </a:rPr>
              <a:t> de </a:t>
            </a:r>
            <a:r>
              <a:rPr lang="en-US" sz="1800" b="1" i="1" u="none" strike="noStrike" cap="none" dirty="0" err="1">
                <a:solidFill>
                  <a:schemeClr val="dk1"/>
                </a:solidFill>
                <a:latin typeface="Calibri"/>
                <a:ea typeface="Calibri"/>
                <a:cs typeface="Calibri"/>
                <a:sym typeface="Calibri"/>
              </a:rPr>
              <a:t>cada</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contrato</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finalizado</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smtClean="0">
                <a:solidFill>
                  <a:schemeClr val="dk1"/>
                </a:solidFill>
                <a:latin typeface="Calibri"/>
                <a:ea typeface="Calibri"/>
                <a:cs typeface="Calibri"/>
                <a:sym typeface="Calibri"/>
              </a:rPr>
              <a:t>multiplicando</a:t>
            </a:r>
            <a:r>
              <a:rPr lang="en-US" sz="1800" b="1" i="1" dirty="0" smtClean="0">
                <a:solidFill>
                  <a:schemeClr val="dk1"/>
                </a:solidFill>
                <a:latin typeface="Calibri"/>
                <a:ea typeface="Calibri"/>
                <a:cs typeface="Calibri"/>
                <a:sym typeface="Calibri"/>
              </a:rPr>
              <a:t> </a:t>
            </a:r>
            <a:r>
              <a:rPr lang="en-US" sz="1800" b="1" i="1" dirty="0">
                <a:solidFill>
                  <a:schemeClr val="dk1"/>
                </a:solidFill>
                <a:latin typeface="Calibri"/>
                <a:ea typeface="Calibri"/>
                <a:cs typeface="Calibri"/>
                <a:sym typeface="Calibri"/>
              </a:rPr>
              <a:t>el </a:t>
            </a:r>
            <a:r>
              <a:rPr lang="en-US" sz="1800" b="1" i="1" dirty="0" err="1">
                <a:solidFill>
                  <a:schemeClr val="dk1"/>
                </a:solidFill>
                <a:latin typeface="Calibri"/>
                <a:ea typeface="Calibri"/>
                <a:cs typeface="Calibri"/>
                <a:sym typeface="Calibri"/>
              </a:rPr>
              <a:t>precio</a:t>
            </a:r>
            <a:r>
              <a:rPr lang="en-US" sz="1800" b="1" i="1" dirty="0">
                <a:solidFill>
                  <a:schemeClr val="dk1"/>
                </a:solidFill>
                <a:latin typeface="Calibri"/>
                <a:ea typeface="Calibri"/>
                <a:cs typeface="Calibri"/>
                <a:sym typeface="Calibri"/>
              </a:rPr>
              <a:t> </a:t>
            </a:r>
            <a:r>
              <a:rPr lang="en-US" sz="1800" b="1" i="1" dirty="0" err="1">
                <a:solidFill>
                  <a:schemeClr val="dk1"/>
                </a:solidFill>
                <a:latin typeface="Calibri"/>
                <a:ea typeface="Calibri"/>
                <a:cs typeface="Calibri"/>
                <a:sym typeface="Calibri"/>
              </a:rPr>
              <a:t>por</a:t>
            </a:r>
            <a:r>
              <a:rPr lang="en-US" sz="1800" b="1" i="1" dirty="0">
                <a:solidFill>
                  <a:schemeClr val="dk1"/>
                </a:solidFill>
                <a:latin typeface="Calibri"/>
                <a:ea typeface="Calibri"/>
                <a:cs typeface="Calibri"/>
                <a:sym typeface="Calibri"/>
              </a:rPr>
              <a:t> los </a:t>
            </a:r>
            <a:r>
              <a:rPr lang="en-US" sz="1800" b="1" i="1" dirty="0" err="1">
                <a:solidFill>
                  <a:schemeClr val="dk1"/>
                </a:solidFill>
                <a:latin typeface="Calibri"/>
                <a:ea typeface="Calibri"/>
                <a:cs typeface="Calibri"/>
                <a:sym typeface="Calibri"/>
              </a:rPr>
              <a:t>días</a:t>
            </a:r>
            <a:r>
              <a:rPr lang="en-US" sz="1800" b="1" i="1" dirty="0">
                <a:solidFill>
                  <a:schemeClr val="dk1"/>
                </a:solidFill>
                <a:latin typeface="Calibri"/>
                <a:ea typeface="Calibri"/>
                <a:cs typeface="Calibri"/>
                <a:sym typeface="Calibri"/>
              </a:rPr>
              <a:t> </a:t>
            </a:r>
            <a:r>
              <a:rPr lang="en-US" sz="1800" b="1" i="1" dirty="0" smtClean="0">
                <a:solidFill>
                  <a:schemeClr val="dk1"/>
                </a:solidFill>
                <a:latin typeface="Calibri"/>
                <a:ea typeface="Calibri"/>
                <a:cs typeface="Calibri"/>
                <a:sym typeface="Calibri"/>
              </a:rPr>
              <a:t>de </a:t>
            </a:r>
            <a:r>
              <a:rPr lang="en-US" sz="1800" b="1" i="1" dirty="0" err="1" smtClean="0">
                <a:solidFill>
                  <a:schemeClr val="dk1"/>
                </a:solidFill>
                <a:latin typeface="Calibri"/>
                <a:ea typeface="Calibri"/>
                <a:cs typeface="Calibri"/>
                <a:sym typeface="Calibri"/>
              </a:rPr>
              <a:t>duración</a:t>
            </a:r>
            <a:r>
              <a:rPr lang="en-US" sz="1800" b="1" i="1" dirty="0" smtClean="0">
                <a:solidFill>
                  <a:schemeClr val="dk1"/>
                </a:solidFill>
                <a:latin typeface="Calibri"/>
                <a:ea typeface="Calibri"/>
                <a:cs typeface="Calibri"/>
                <a:sym typeface="Calibri"/>
              </a:rPr>
              <a:t> del </a:t>
            </a:r>
            <a:r>
              <a:rPr lang="en-US" sz="1800" b="1" i="1" dirty="0" err="1" smtClean="0">
                <a:solidFill>
                  <a:schemeClr val="dk1"/>
                </a:solidFill>
                <a:latin typeface="Calibri"/>
                <a:ea typeface="Calibri"/>
                <a:cs typeface="Calibri"/>
                <a:sym typeface="Calibri"/>
              </a:rPr>
              <a:t>alquiler</a:t>
            </a:r>
            <a:r>
              <a:rPr lang="en-US" sz="1800" b="1" i="1" u="none" strike="noStrike" cap="none" dirty="0" smtClean="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i="0" u="none" strike="noStrike" cap="none" dirty="0">
                <a:solidFill>
                  <a:schemeClr val="dk1"/>
                </a:solidFill>
                <a:latin typeface="Calibri"/>
                <a:ea typeface="Calibri"/>
                <a:cs typeface="Calibri"/>
                <a:sym typeface="Calibri"/>
              </a:rPr>
              <a:t>ALTER TABLE </a:t>
            </a:r>
            <a:r>
              <a:rPr lang="en-US" sz="1800" b="1" i="0" u="none" strike="noStrike" cap="none" dirty="0" err="1">
                <a:solidFill>
                  <a:schemeClr val="dk1"/>
                </a:solidFill>
                <a:latin typeface="Calibri"/>
                <a:ea typeface="Calibri"/>
                <a:cs typeface="Calibri"/>
                <a:sym typeface="Calibri"/>
              </a:rPr>
              <a:t>contratos</a:t>
            </a:r>
            <a:r>
              <a:rPr lang="en-US" sz="1800" b="1" i="0" u="none" strike="noStrike" cap="none" dirty="0">
                <a:solidFill>
                  <a:schemeClr val="dk1"/>
                </a:solidFill>
                <a:latin typeface="Calibri"/>
                <a:ea typeface="Calibri"/>
                <a:cs typeface="Calibri"/>
                <a:sym typeface="Calibri"/>
              </a:rPr>
              <a:t> ADD COLUMN </a:t>
            </a:r>
            <a:r>
              <a:rPr lang="en-US" sz="1800" b="1" i="0" u="none" strike="noStrike" cap="none" dirty="0" err="1">
                <a:solidFill>
                  <a:schemeClr val="dk1"/>
                </a:solidFill>
                <a:latin typeface="Calibri"/>
                <a:ea typeface="Calibri"/>
                <a:cs typeface="Calibri"/>
                <a:sym typeface="Calibri"/>
              </a:rPr>
              <a:t>importe</a:t>
            </a:r>
            <a:r>
              <a:rPr lang="en-US" sz="1800" b="1" i="0" u="none" strike="noStrike" cap="none" dirty="0">
                <a:solidFill>
                  <a:schemeClr val="dk1"/>
                </a:solidFill>
                <a:latin typeface="Calibri"/>
                <a:ea typeface="Calibri"/>
                <a:cs typeface="Calibri"/>
                <a:sym typeface="Calibri"/>
              </a:rPr>
              <a:t> decimal(6,2);</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endParaRPr sz="1800" b="0" i="0" u="none" strike="noStrike" cap="none" dirty="0">
              <a:solidFill>
                <a:srgbClr val="0070C0"/>
              </a:solidFill>
              <a:latin typeface="Calibri"/>
              <a:ea typeface="Calibri"/>
              <a:cs typeface="Calibri"/>
              <a:sym typeface="Calibri"/>
            </a:endParaRPr>
          </a:p>
        </p:txBody>
      </p:sp>
      <p:sp>
        <p:nvSpPr>
          <p:cNvPr id="129" name="Google Shape;129;p17"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0" name="Google Shape;130;p17"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2050" name="Picture 2"/>
          <p:cNvPicPr>
            <a:picLocks noChangeAspect="1" noChangeArrowheads="1"/>
          </p:cNvPicPr>
          <p:nvPr/>
        </p:nvPicPr>
        <p:blipFill>
          <a:blip r:embed="rId3"/>
          <a:srcRect/>
          <a:stretch>
            <a:fillRect/>
          </a:stretch>
        </p:blipFill>
        <p:spPr bwMode="auto">
          <a:xfrm>
            <a:off x="1875766" y="3341003"/>
            <a:ext cx="5173611" cy="1526418"/>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p:nvPr/>
        </p:nvSpPr>
        <p:spPr>
          <a:xfrm>
            <a:off x="250825" y="207963"/>
            <a:ext cx="4897500" cy="4161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i="0" u="none" strike="noStrike" cap="none">
                <a:solidFill>
                  <a:srgbClr val="11151A"/>
                </a:solidFill>
                <a:latin typeface="Arial"/>
                <a:ea typeface="Arial"/>
                <a:cs typeface="Arial"/>
                <a:sym typeface="Arial"/>
              </a:rPr>
              <a:t>Modificación de contenidos de filas. UPDATE</a:t>
            </a:r>
            <a:endParaRPr/>
          </a:p>
        </p:txBody>
      </p:sp>
      <p:sp>
        <p:nvSpPr>
          <p:cNvPr id="146" name="Google Shape;146;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7" name="Google Shape;147;p19"/>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5</a:t>
            </a:fld>
            <a:endParaRPr sz="2800" b="0" i="0" u="none" strike="noStrike" cap="none">
              <a:solidFill>
                <a:srgbClr val="898989"/>
              </a:solidFill>
              <a:latin typeface="Calibri"/>
              <a:ea typeface="Calibri"/>
              <a:cs typeface="Calibri"/>
              <a:sym typeface="Calibri"/>
            </a:endParaRPr>
          </a:p>
        </p:txBody>
      </p:sp>
      <p:sp>
        <p:nvSpPr>
          <p:cNvPr id="148" name="Google Shape;148;p19"/>
          <p:cNvSpPr txBox="1"/>
          <p:nvPr/>
        </p:nvSpPr>
        <p:spPr>
          <a:xfrm>
            <a:off x="576263" y="1196974"/>
            <a:ext cx="7991400" cy="49084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err="1">
                <a:solidFill>
                  <a:schemeClr val="dk1"/>
                </a:solidFill>
                <a:latin typeface="Calibri"/>
                <a:ea typeface="Calibri"/>
                <a:cs typeface="Calibri"/>
                <a:sym typeface="Calibri"/>
              </a:rPr>
              <a:t>Dentro</a:t>
            </a:r>
            <a:r>
              <a:rPr lang="en-US" sz="1800" b="0" i="0" u="none" strike="noStrike" cap="none" dirty="0">
                <a:solidFill>
                  <a:schemeClr val="dk1"/>
                </a:solidFill>
                <a:latin typeface="Calibri"/>
                <a:ea typeface="Calibri"/>
                <a:cs typeface="Calibri"/>
                <a:sym typeface="Calibri"/>
              </a:rPr>
              <a:t> de UPDATE, </a:t>
            </a:r>
            <a:r>
              <a:rPr lang="en-US" sz="1800" b="0" i="0" u="none" strike="noStrike" cap="none" dirty="0" err="1">
                <a:solidFill>
                  <a:schemeClr val="dk1"/>
                </a:solidFill>
                <a:latin typeface="Calibri"/>
                <a:ea typeface="Calibri"/>
                <a:cs typeface="Calibri"/>
                <a:sym typeface="Calibri"/>
              </a:rPr>
              <a:t>podemos</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usar</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subconsultas</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tanto</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para</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obtener</a:t>
            </a:r>
            <a:r>
              <a:rPr lang="en-US" sz="1800" b="0" i="0" u="none" strike="noStrike" cap="none" dirty="0">
                <a:solidFill>
                  <a:schemeClr val="dk1"/>
                </a:solidFill>
                <a:latin typeface="Calibri"/>
                <a:ea typeface="Calibri"/>
                <a:cs typeface="Calibri"/>
                <a:sym typeface="Calibri"/>
              </a:rPr>
              <a:t> los </a:t>
            </a:r>
            <a:r>
              <a:rPr lang="en-US" sz="1800" b="0" i="0" u="none" strike="noStrike" cap="none" dirty="0" err="1">
                <a:solidFill>
                  <a:schemeClr val="dk1"/>
                </a:solidFill>
                <a:latin typeface="Calibri"/>
                <a:ea typeface="Calibri"/>
                <a:cs typeface="Calibri"/>
                <a:sym typeface="Calibri"/>
              </a:rPr>
              <a:t>valores</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que</a:t>
            </a:r>
            <a:r>
              <a:rPr lang="en-US" sz="1800" b="0" i="0" u="none" strike="noStrike" cap="none" dirty="0">
                <a:solidFill>
                  <a:schemeClr val="dk1"/>
                </a:solidFill>
                <a:latin typeface="Calibri"/>
                <a:ea typeface="Calibri"/>
                <a:cs typeface="Calibri"/>
                <a:sym typeface="Calibri"/>
              </a:rPr>
              <a:t> se </a:t>
            </a:r>
            <a:r>
              <a:rPr lang="en-US" sz="1800" b="0" i="0" u="none" strike="noStrike" cap="none" dirty="0" err="1">
                <a:solidFill>
                  <a:schemeClr val="dk1"/>
                </a:solidFill>
                <a:latin typeface="Calibri"/>
                <a:ea typeface="Calibri"/>
                <a:cs typeface="Calibri"/>
                <a:sym typeface="Calibri"/>
              </a:rPr>
              <a:t>asignan</a:t>
            </a:r>
            <a:r>
              <a:rPr lang="en-US" sz="1800" b="0" i="0" u="none" strike="noStrike" cap="none" dirty="0">
                <a:solidFill>
                  <a:schemeClr val="dk1"/>
                </a:solidFill>
                <a:latin typeface="Calibri"/>
                <a:ea typeface="Calibri"/>
                <a:cs typeface="Calibri"/>
                <a:sym typeface="Calibri"/>
              </a:rPr>
              <a:t> con SET </a:t>
            </a:r>
            <a:r>
              <a:rPr lang="en-US" sz="1800" b="0" i="0" u="none" strike="noStrike" cap="none" dirty="0" err="1">
                <a:solidFill>
                  <a:schemeClr val="dk1"/>
                </a:solidFill>
                <a:latin typeface="Calibri"/>
                <a:ea typeface="Calibri"/>
                <a:cs typeface="Calibri"/>
                <a:sym typeface="Calibri"/>
              </a:rPr>
              <a:t>como</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para</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establecer</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las</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condiciones</a:t>
            </a:r>
            <a:r>
              <a:rPr lang="en-US" sz="1800" b="0" i="0" u="none" strike="noStrike" cap="none" dirty="0">
                <a:solidFill>
                  <a:schemeClr val="dk1"/>
                </a:solidFill>
                <a:latin typeface="Calibri"/>
                <a:ea typeface="Calibri"/>
                <a:cs typeface="Calibri"/>
                <a:sym typeface="Calibri"/>
              </a:rPr>
              <a:t> WHERE.</a:t>
            </a:r>
            <a:endParaRPr dirty="0"/>
          </a:p>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800" b="1" i="1" u="none" strike="noStrike" cap="none" dirty="0" err="1">
                <a:solidFill>
                  <a:schemeClr val="dk1"/>
                </a:solidFill>
                <a:latin typeface="Calibri"/>
                <a:ea typeface="Calibri"/>
                <a:cs typeface="Calibri"/>
                <a:sym typeface="Calibri"/>
              </a:rPr>
              <a:t>Ejemplo</a:t>
            </a:r>
            <a:r>
              <a:rPr lang="en-US" sz="1800" b="1" i="1" u="none" strike="noStrike" cap="none" dirty="0">
                <a:solidFill>
                  <a:schemeClr val="dk1"/>
                </a:solidFill>
                <a:latin typeface="Calibri"/>
                <a:ea typeface="Calibri"/>
                <a:cs typeface="Calibri"/>
                <a:sym typeface="Calibri"/>
              </a:rPr>
              <a:t> 4: </a:t>
            </a:r>
            <a:r>
              <a:rPr lang="en-US" sz="1800" b="1" i="1" u="none" strike="noStrike" cap="none" dirty="0" err="1">
                <a:solidFill>
                  <a:schemeClr val="dk1"/>
                </a:solidFill>
                <a:latin typeface="Calibri"/>
                <a:ea typeface="Calibri"/>
                <a:cs typeface="Calibri"/>
                <a:sym typeface="Calibri"/>
              </a:rPr>
              <a:t>Modificar</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las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fechas</a:t>
            </a:r>
            <a:r>
              <a:rPr lang="en-US" sz="1800" b="1" i="1" u="none" strike="noStrike" cap="none" dirty="0">
                <a:solidFill>
                  <a:schemeClr val="dk1"/>
                </a:solidFill>
                <a:latin typeface="Calibri"/>
                <a:ea typeface="Calibri"/>
                <a:cs typeface="Calibri"/>
                <a:sym typeface="Calibri"/>
              </a:rPr>
              <a:t> de </a:t>
            </a:r>
            <a:r>
              <a:rPr lang="en-US" sz="1800" b="1" i="1" u="none" strike="noStrike" cap="none" dirty="0" err="1">
                <a:solidFill>
                  <a:schemeClr val="dk1"/>
                </a:solidFill>
                <a:latin typeface="Calibri"/>
                <a:ea typeface="Calibri"/>
                <a:cs typeface="Calibri"/>
                <a:sym typeface="Calibri"/>
              </a:rPr>
              <a:t>inicio</a:t>
            </a:r>
            <a:r>
              <a:rPr lang="en-US" sz="1800" b="1" i="1" u="none" strike="noStrike" cap="none" dirty="0">
                <a:solidFill>
                  <a:schemeClr val="dk1"/>
                </a:solidFill>
                <a:latin typeface="Calibri"/>
                <a:ea typeface="Calibri"/>
                <a:cs typeface="Calibri"/>
                <a:sym typeface="Calibri"/>
              </a:rPr>
              <a:t> y  de </a:t>
            </a:r>
            <a:r>
              <a:rPr lang="en-US" sz="1800" b="1" i="1" u="none" strike="noStrike" cap="none" dirty="0" err="1">
                <a:solidFill>
                  <a:schemeClr val="dk1"/>
                </a:solidFill>
                <a:latin typeface="Calibri"/>
                <a:ea typeface="Calibri"/>
                <a:cs typeface="Calibri"/>
                <a:sym typeface="Calibri"/>
              </a:rPr>
              <a:t>finalización</a:t>
            </a:r>
            <a:r>
              <a:rPr lang="en-US" sz="1800" b="1" i="1" u="none" strike="noStrike" cap="none" dirty="0">
                <a:solidFill>
                  <a:schemeClr val="dk1"/>
                </a:solidFill>
                <a:latin typeface="Calibri"/>
                <a:ea typeface="Calibri"/>
                <a:cs typeface="Calibri"/>
                <a:sym typeface="Calibri"/>
              </a:rPr>
              <a:t> de los </a:t>
            </a:r>
            <a:r>
              <a:rPr lang="en-US" sz="1800" b="1" i="1" u="none" strike="noStrike" cap="none" dirty="0" err="1">
                <a:solidFill>
                  <a:schemeClr val="dk1"/>
                </a:solidFill>
                <a:latin typeface="Calibri"/>
                <a:ea typeface="Calibri"/>
                <a:cs typeface="Calibri"/>
                <a:sym typeface="Calibri"/>
              </a:rPr>
              <a:t>contratos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realizados</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por</a:t>
            </a:r>
            <a:r>
              <a:rPr lang="en-US" sz="1800" b="1" i="1" u="none" strike="noStrike" cap="none" dirty="0">
                <a:solidFill>
                  <a:schemeClr val="dk1"/>
                </a:solidFill>
                <a:latin typeface="Calibri"/>
                <a:ea typeface="Calibri"/>
                <a:cs typeface="Calibri"/>
                <a:sym typeface="Calibri"/>
              </a:rPr>
              <a:t> Mariano Dorado </a:t>
            </a:r>
            <a:r>
              <a:rPr lang="en-US" sz="1800" b="1" i="1" u="none" strike="noStrike" cap="none" dirty="0" err="1">
                <a:solidFill>
                  <a:schemeClr val="dk1"/>
                </a:solidFill>
                <a:latin typeface="Calibri"/>
                <a:ea typeface="Calibri"/>
                <a:cs typeface="Calibri"/>
                <a:sym typeface="Calibri"/>
              </a:rPr>
              <a:t>para</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que</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tengan</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una</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fecha</a:t>
            </a:r>
            <a:r>
              <a:rPr lang="en-US" sz="1800" b="1" i="1" u="none" strike="noStrike" cap="none" dirty="0">
                <a:solidFill>
                  <a:schemeClr val="dk1"/>
                </a:solidFill>
                <a:latin typeface="Calibri"/>
                <a:ea typeface="Calibri"/>
                <a:cs typeface="Calibri"/>
                <a:sym typeface="Calibri"/>
              </a:rPr>
              <a:t> un </a:t>
            </a:r>
            <a:r>
              <a:rPr lang="en-US" sz="1800" b="1" i="1" u="none" strike="noStrike" cap="none" dirty="0" err="1">
                <a:solidFill>
                  <a:schemeClr val="dk1"/>
                </a:solidFill>
                <a:latin typeface="Calibri"/>
                <a:ea typeface="Calibri"/>
                <a:cs typeface="Calibri"/>
                <a:sym typeface="Calibri"/>
              </a:rPr>
              <a:t>día</a:t>
            </a:r>
            <a:r>
              <a:rPr lang="en-US" sz="1800" b="1" i="1" u="none" strike="noStrike" cap="none" dirty="0">
                <a:solidFill>
                  <a:schemeClr val="dk1"/>
                </a:solidFill>
                <a:latin typeface="Calibri"/>
                <a:ea typeface="Calibri"/>
                <a:cs typeface="Calibri"/>
                <a:sym typeface="Calibri"/>
              </a:rPr>
              <a:t> superior a la </a:t>
            </a:r>
            <a:r>
              <a:rPr lang="en-US" sz="1800" b="1" i="1" u="none" strike="noStrike" cap="none" dirty="0" err="1">
                <a:solidFill>
                  <a:schemeClr val="dk1"/>
                </a:solidFill>
                <a:latin typeface="Calibri"/>
                <a:ea typeface="Calibri"/>
                <a:cs typeface="Calibri"/>
                <a:sym typeface="Calibri"/>
              </a:rPr>
              <a:t>que</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tienen</a:t>
            </a:r>
            <a:r>
              <a:rPr lang="en-US" sz="1800" b="1" i="1"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s-ES" sz="1800" b="0"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None/>
            </a:pPr>
            <a:endParaRPr lang="es-ES" sz="1800" dirty="0" smtClean="0">
              <a:solidFill>
                <a:schemeClr val="dk1"/>
              </a:solidFill>
              <a:latin typeface="Calibri"/>
              <a:ea typeface="Calibri"/>
              <a:cs typeface="Calibri"/>
              <a:sym typeface="Calibri"/>
            </a:endParaRPr>
          </a:p>
          <a:p>
            <a:pPr marL="0" marR="0" lvl="0" indent="0" algn="l" rtl="0">
              <a:spcBef>
                <a:spcPts val="0"/>
              </a:spcBef>
              <a:spcAft>
                <a:spcPts val="0"/>
              </a:spcAft>
              <a:buNone/>
            </a:pPr>
            <a:endParaRPr lang="es-ES" sz="1800" b="0"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None/>
            </a:pPr>
            <a:endParaRPr lang="es-ES" sz="1800" dirty="0" smtClean="0">
              <a:solidFill>
                <a:schemeClr val="dk1"/>
              </a:solidFill>
              <a:latin typeface="Calibri"/>
              <a:ea typeface="Calibri"/>
              <a:cs typeface="Calibri"/>
              <a:sym typeface="Calibri"/>
            </a:endParaRPr>
          </a:p>
          <a:p>
            <a:pPr marL="0" marR="0" lvl="0" indent="0" algn="l" rtl="0">
              <a:spcBef>
                <a:spcPts val="0"/>
              </a:spcBef>
              <a:spcAft>
                <a:spcPts val="0"/>
              </a:spcAft>
              <a:buNone/>
            </a:pPr>
            <a:endParaRPr lang="es-ES" sz="1800" b="0"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dirty="0" smtClean="0">
                <a:solidFill>
                  <a:schemeClr val="dk1"/>
                </a:solidFill>
                <a:latin typeface="Calibri"/>
                <a:ea typeface="Calibri"/>
                <a:cs typeface="Calibri"/>
                <a:sym typeface="Calibri"/>
              </a:rPr>
              <a:t>Este ejemplo también se podría haber resuelto fácilmente con UPDATE usando un INNER JOIN  entre clientes y contratos.</a:t>
            </a:r>
            <a:endParaRPr lang="es-ES" dirty="0" smtClean="0"/>
          </a:p>
          <a:p>
            <a:pPr marL="0" marR="0" lvl="0" indent="0" algn="l" rtl="0">
              <a:spcBef>
                <a:spcPts val="0"/>
              </a:spcBef>
              <a:spcAft>
                <a:spcPts val="0"/>
              </a:spcAft>
              <a:buNone/>
            </a:pPr>
            <a:endParaRPr sz="1800" b="0" i="0" u="none" strike="noStrike" cap="none" dirty="0">
              <a:solidFill>
                <a:srgbClr val="0070C0"/>
              </a:solidFill>
              <a:latin typeface="Calibri"/>
              <a:ea typeface="Calibri"/>
              <a:cs typeface="Calibri"/>
              <a:sym typeface="Calibri"/>
            </a:endParaRPr>
          </a:p>
        </p:txBody>
      </p:sp>
      <p:sp>
        <p:nvSpPr>
          <p:cNvPr id="149" name="Google Shape;149;p19"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0" name="Google Shape;150;p19"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3074" name="Picture 2"/>
          <p:cNvPicPr>
            <a:picLocks noChangeAspect="1" noChangeArrowheads="1"/>
          </p:cNvPicPr>
          <p:nvPr/>
        </p:nvPicPr>
        <p:blipFill>
          <a:blip r:embed="rId3"/>
          <a:srcRect/>
          <a:stretch>
            <a:fillRect/>
          </a:stretch>
        </p:blipFill>
        <p:spPr bwMode="auto">
          <a:xfrm>
            <a:off x="906414" y="3202672"/>
            <a:ext cx="7134225" cy="1381125"/>
          </a:xfrm>
          <a:prstGeom prst="rect">
            <a:avLst/>
          </a:prstGeom>
          <a:noFill/>
          <a:ln w="9525">
            <a:solidFill>
              <a:srgbClr val="00206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8">
                                            <p:txEl>
                                              <p:pRg st="10" end="10"/>
                                            </p:txEl>
                                          </p:spTgt>
                                        </p:tgtEl>
                                        <p:attrNameLst>
                                          <p:attrName>style.visibility</p:attrName>
                                        </p:attrNameLst>
                                      </p:cBhvr>
                                      <p:to>
                                        <p:strVal val="visible"/>
                                      </p:to>
                                    </p:set>
                                    <p:animEffect transition="in" filter="box(in)">
                                      <p:cBhvr>
                                        <p:cTn id="12" dur="500"/>
                                        <p:tgtEl>
                                          <p:spTgt spid="14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i="0" u="none" strike="noStrike" cap="none">
                <a:solidFill>
                  <a:srgbClr val="11151A"/>
                </a:solidFill>
                <a:latin typeface="Arial"/>
                <a:ea typeface="Arial"/>
                <a:cs typeface="Arial"/>
                <a:sym typeface="Arial"/>
              </a:rPr>
              <a:t>Modificación de contenidos de filas. UPDATE</a:t>
            </a:r>
            <a:endParaRPr/>
          </a:p>
        </p:txBody>
      </p:sp>
      <p:sp>
        <p:nvSpPr>
          <p:cNvPr id="156" name="Google Shape;156;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7" name="Google Shape;157;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6</a:t>
            </a:fld>
            <a:endParaRPr sz="2800" b="0" i="0" u="none" strike="noStrike" cap="none">
              <a:solidFill>
                <a:srgbClr val="898989"/>
              </a:solidFill>
              <a:latin typeface="Calibri"/>
              <a:ea typeface="Calibri"/>
              <a:cs typeface="Calibri"/>
              <a:sym typeface="Calibri"/>
            </a:endParaRPr>
          </a:p>
        </p:txBody>
      </p:sp>
      <p:sp>
        <p:nvSpPr>
          <p:cNvPr id="158" name="Google Shape;158;p20"/>
          <p:cNvSpPr txBox="1"/>
          <p:nvPr/>
        </p:nvSpPr>
        <p:spPr>
          <a:xfrm>
            <a:off x="576263" y="1196975"/>
            <a:ext cx="7991475" cy="25853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1" u="none" strike="noStrike" cap="none" dirty="0" err="1">
                <a:solidFill>
                  <a:schemeClr val="dk1"/>
                </a:solidFill>
                <a:latin typeface="Calibri"/>
                <a:ea typeface="Calibri"/>
                <a:cs typeface="Calibri"/>
                <a:sym typeface="Calibri"/>
              </a:rPr>
              <a:t>Ejemplo</a:t>
            </a:r>
            <a:r>
              <a:rPr lang="en-US" sz="1800" b="1" i="1" u="none" strike="noStrike" cap="none" dirty="0">
                <a:solidFill>
                  <a:schemeClr val="dk1"/>
                </a:solidFill>
                <a:latin typeface="Calibri"/>
                <a:ea typeface="Calibri"/>
                <a:cs typeface="Calibri"/>
                <a:sym typeface="Calibri"/>
              </a:rPr>
              <a:t> 5: </a:t>
            </a:r>
            <a:r>
              <a:rPr lang="en-US" sz="1800" b="1" i="1" u="none" strike="noStrike" cap="none" dirty="0" err="1">
                <a:solidFill>
                  <a:schemeClr val="dk1"/>
                </a:solidFill>
                <a:latin typeface="Calibri"/>
                <a:ea typeface="Calibri"/>
                <a:cs typeface="Calibri"/>
                <a:sym typeface="Calibri"/>
              </a:rPr>
              <a:t>Establecer</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que</a:t>
            </a:r>
            <a:r>
              <a:rPr lang="en-US" sz="1800" b="1" i="1" u="none" strike="noStrike" cap="none" dirty="0">
                <a:solidFill>
                  <a:schemeClr val="dk1"/>
                </a:solidFill>
                <a:latin typeface="Calibri"/>
                <a:ea typeface="Calibri"/>
                <a:cs typeface="Calibri"/>
                <a:sym typeface="Calibri"/>
              </a:rPr>
              <a:t> el </a:t>
            </a:r>
            <a:r>
              <a:rPr lang="en-US" sz="1800" b="1" i="1" u="none" strike="noStrike" cap="none" dirty="0" err="1">
                <a:solidFill>
                  <a:schemeClr val="dk1"/>
                </a:solidFill>
                <a:latin typeface="Calibri"/>
                <a:ea typeface="Calibri"/>
                <a:cs typeface="Calibri"/>
                <a:sym typeface="Calibri"/>
              </a:rPr>
              <a:t>contrato</a:t>
            </a:r>
            <a:r>
              <a:rPr lang="en-US" sz="1800" b="1" i="1" u="none" strike="noStrike" cap="none" dirty="0">
                <a:solidFill>
                  <a:schemeClr val="dk1"/>
                </a:solidFill>
                <a:latin typeface="Calibri"/>
                <a:ea typeface="Calibri"/>
                <a:cs typeface="Calibri"/>
                <a:sym typeface="Calibri"/>
              </a:rPr>
              <a:t> 25 </a:t>
            </a:r>
            <a:r>
              <a:rPr lang="en-US" sz="1800" b="1" i="1" u="none" strike="noStrike" cap="none" dirty="0" err="1">
                <a:solidFill>
                  <a:schemeClr val="dk1"/>
                </a:solidFill>
                <a:latin typeface="Calibri"/>
                <a:ea typeface="Calibri"/>
                <a:cs typeface="Calibri"/>
                <a:sym typeface="Calibri"/>
              </a:rPr>
              <a:t>fue</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realizado</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por</a:t>
            </a:r>
            <a:r>
              <a:rPr lang="en-US" sz="1800" b="1" i="1" u="none" strike="noStrike" cap="none" dirty="0">
                <a:solidFill>
                  <a:schemeClr val="dk1"/>
                </a:solidFill>
                <a:latin typeface="Calibri"/>
                <a:ea typeface="Calibri"/>
                <a:cs typeface="Calibri"/>
                <a:sym typeface="Calibri"/>
              </a:rPr>
              <a:t> Antonio Diaz Vera.</a:t>
            </a:r>
            <a:endParaRPr dirty="0"/>
          </a:p>
          <a:p>
            <a:pPr marL="0" marR="0" lvl="0" indent="0" algn="l"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159" name="Google Shape;159;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0" name="Google Shape;160;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4098" name="Picture 2"/>
          <p:cNvPicPr>
            <a:picLocks noChangeAspect="1" noChangeArrowheads="1"/>
          </p:cNvPicPr>
          <p:nvPr/>
        </p:nvPicPr>
        <p:blipFill>
          <a:blip r:embed="rId3"/>
          <a:srcRect/>
          <a:stretch>
            <a:fillRect/>
          </a:stretch>
        </p:blipFill>
        <p:spPr bwMode="auto">
          <a:xfrm>
            <a:off x="880037" y="2386964"/>
            <a:ext cx="7567936" cy="2016223"/>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ox(in)">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i="0" u="none" strike="noStrike" cap="none">
                <a:solidFill>
                  <a:srgbClr val="11151A"/>
                </a:solidFill>
                <a:latin typeface="Arial"/>
                <a:ea typeface="Arial"/>
                <a:cs typeface="Arial"/>
                <a:sym typeface="Arial"/>
              </a:rPr>
              <a:t>Modificación de contenidos de filas. UPDATE</a:t>
            </a:r>
            <a:endParaRPr/>
          </a:p>
        </p:txBody>
      </p:sp>
      <p:sp>
        <p:nvSpPr>
          <p:cNvPr id="166" name="Google Shape;166;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7" name="Google Shape;167;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7</a:t>
            </a:fld>
            <a:endParaRPr sz="2800" b="0" i="0" u="none" strike="noStrike" cap="none">
              <a:solidFill>
                <a:srgbClr val="898989"/>
              </a:solidFill>
              <a:latin typeface="Calibri"/>
              <a:ea typeface="Calibri"/>
              <a:cs typeface="Calibri"/>
              <a:sym typeface="Calibri"/>
            </a:endParaRPr>
          </a:p>
        </p:txBody>
      </p:sp>
      <p:sp>
        <p:nvSpPr>
          <p:cNvPr id="168" name="Google Shape;168;p21"/>
          <p:cNvSpPr txBox="1"/>
          <p:nvPr/>
        </p:nvSpPr>
        <p:spPr>
          <a:xfrm>
            <a:off x="576263" y="1196975"/>
            <a:ext cx="7991475" cy="42473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1" u="none" strike="noStrike" cap="none" dirty="0" err="1">
                <a:solidFill>
                  <a:schemeClr val="dk1"/>
                </a:solidFill>
                <a:latin typeface="Calibri"/>
                <a:ea typeface="Calibri"/>
                <a:cs typeface="Calibri"/>
                <a:sym typeface="Calibri"/>
              </a:rPr>
              <a:t>Ejemplo</a:t>
            </a:r>
            <a:r>
              <a:rPr lang="en-US" sz="1800" b="1" i="1" u="none" strike="noStrike" cap="none" dirty="0">
                <a:solidFill>
                  <a:schemeClr val="dk1"/>
                </a:solidFill>
                <a:latin typeface="Calibri"/>
                <a:ea typeface="Calibri"/>
                <a:cs typeface="Calibri"/>
                <a:sym typeface="Calibri"/>
              </a:rPr>
              <a:t> 6: </a:t>
            </a:r>
            <a:r>
              <a:rPr lang="en-US" sz="1800" b="1" i="1" u="none" strike="noStrike" cap="none" dirty="0" err="1">
                <a:solidFill>
                  <a:schemeClr val="dk1"/>
                </a:solidFill>
                <a:latin typeface="Calibri"/>
                <a:ea typeface="Calibri"/>
                <a:cs typeface="Calibri"/>
                <a:sym typeface="Calibri"/>
              </a:rPr>
              <a:t>Establecer</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que</a:t>
            </a:r>
            <a:r>
              <a:rPr lang="en-US" sz="1800" b="1" i="1" u="none" strike="noStrike" cap="none" dirty="0">
                <a:solidFill>
                  <a:schemeClr val="dk1"/>
                </a:solidFill>
                <a:latin typeface="Calibri"/>
                <a:ea typeface="Calibri"/>
                <a:cs typeface="Calibri"/>
                <a:sym typeface="Calibri"/>
              </a:rPr>
              <a:t> en los </a:t>
            </a:r>
            <a:r>
              <a:rPr lang="en-US" sz="1800" b="1" i="1" u="none" strike="noStrike" cap="none" dirty="0" err="1">
                <a:solidFill>
                  <a:schemeClr val="dk1"/>
                </a:solidFill>
                <a:latin typeface="Calibri"/>
                <a:ea typeface="Calibri"/>
                <a:cs typeface="Calibri"/>
                <a:sym typeface="Calibri"/>
              </a:rPr>
              <a:t>kilómetros</a:t>
            </a:r>
            <a:r>
              <a:rPr lang="en-US" sz="1800" b="1" i="1" u="none" strike="noStrike" cap="none" dirty="0">
                <a:solidFill>
                  <a:schemeClr val="dk1"/>
                </a:solidFill>
                <a:latin typeface="Calibri"/>
                <a:ea typeface="Calibri"/>
                <a:cs typeface="Calibri"/>
                <a:sym typeface="Calibri"/>
              </a:rPr>
              <a:t> de los </a:t>
            </a:r>
            <a:r>
              <a:rPr lang="en-US" sz="1800" b="1" i="1" u="none" strike="noStrike" cap="none" dirty="0" err="1">
                <a:solidFill>
                  <a:schemeClr val="dk1"/>
                </a:solidFill>
                <a:latin typeface="Calibri"/>
                <a:ea typeface="Calibri"/>
                <a:cs typeface="Calibri"/>
                <a:sym typeface="Calibri"/>
              </a:rPr>
              <a:t>automóviles</a:t>
            </a:r>
            <a:r>
              <a:rPr lang="en-US" sz="1800" b="1" i="1" u="none" strike="noStrike" cap="none" dirty="0">
                <a:solidFill>
                  <a:schemeClr val="dk1"/>
                </a:solidFill>
                <a:latin typeface="Calibri"/>
                <a:ea typeface="Calibri"/>
                <a:cs typeface="Calibri"/>
                <a:sym typeface="Calibri"/>
              </a:rPr>
              <a:t> se </a:t>
            </a:r>
            <a:r>
              <a:rPr lang="en-US" sz="1800" b="1" i="1" u="none" strike="noStrike" cap="none" dirty="0" err="1">
                <a:solidFill>
                  <a:schemeClr val="dk1"/>
                </a:solidFill>
                <a:latin typeface="Calibri"/>
                <a:ea typeface="Calibri"/>
                <a:cs typeface="Calibri"/>
                <a:sym typeface="Calibri"/>
              </a:rPr>
              <a:t>carguen</a:t>
            </a:r>
            <a:r>
              <a:rPr lang="en-US" sz="1800" b="1" i="1" u="none" strike="noStrike" cap="none" dirty="0">
                <a:solidFill>
                  <a:schemeClr val="dk1"/>
                </a:solidFill>
                <a:latin typeface="Calibri"/>
                <a:ea typeface="Calibri"/>
                <a:cs typeface="Calibri"/>
                <a:sym typeface="Calibri"/>
              </a:rPr>
              <a:t> los </a:t>
            </a:r>
            <a:r>
              <a:rPr lang="en-US" sz="1800" b="1" i="1" u="none" strike="noStrike" cap="none" dirty="0" err="1">
                <a:solidFill>
                  <a:schemeClr val="dk1"/>
                </a:solidFill>
                <a:latin typeface="Calibri"/>
                <a:ea typeface="Calibri"/>
                <a:cs typeface="Calibri"/>
                <a:sym typeface="Calibri"/>
              </a:rPr>
              <a:t>kilómetros</a:t>
            </a:r>
            <a:r>
              <a:rPr lang="en-US" sz="1800" b="1" i="1" u="none" strike="noStrike" cap="none" dirty="0">
                <a:solidFill>
                  <a:schemeClr val="dk1"/>
                </a:solidFill>
                <a:latin typeface="Calibri"/>
                <a:ea typeface="Calibri"/>
                <a:cs typeface="Calibri"/>
                <a:sym typeface="Calibri"/>
              </a:rPr>
              <a:t> finales del </a:t>
            </a:r>
            <a:r>
              <a:rPr lang="en-US" sz="1800" b="1" i="1" u="none" strike="noStrike" cap="none" dirty="0" err="1">
                <a:solidFill>
                  <a:schemeClr val="dk1"/>
                </a:solidFill>
                <a:latin typeface="Calibri"/>
                <a:ea typeface="Calibri"/>
                <a:cs typeface="Calibri"/>
                <a:sym typeface="Calibri"/>
              </a:rPr>
              <a:t>último</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contrato</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finalizado</a:t>
            </a:r>
            <a:r>
              <a:rPr lang="en-US" sz="1800" b="1" i="1" u="none" strike="noStrike" cap="none" dirty="0">
                <a:solidFill>
                  <a:schemeClr val="dk1"/>
                </a:solidFill>
                <a:latin typeface="Calibri"/>
                <a:ea typeface="Calibri"/>
                <a:cs typeface="Calibri"/>
                <a:sym typeface="Calibri"/>
              </a:rPr>
              <a:t> de </a:t>
            </a:r>
            <a:r>
              <a:rPr lang="en-US" sz="1800" b="1" i="1" u="none" strike="noStrike" cap="none" dirty="0" err="1">
                <a:solidFill>
                  <a:schemeClr val="dk1"/>
                </a:solidFill>
                <a:latin typeface="Calibri"/>
                <a:ea typeface="Calibri"/>
                <a:cs typeface="Calibri"/>
                <a:sym typeface="Calibri"/>
              </a:rPr>
              <a:t>cada</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automóvil</a:t>
            </a:r>
            <a:r>
              <a:rPr lang="en-US" sz="1800" b="1" i="1"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i="0" u="none" strike="noStrike" cap="none" dirty="0">
                <a:solidFill>
                  <a:srgbClr val="0070C0"/>
                </a:solidFill>
                <a:latin typeface="Calibri"/>
                <a:ea typeface="Calibri"/>
                <a:cs typeface="Calibri"/>
                <a:sym typeface="Calibri"/>
              </a:rPr>
              <a:t>UPDATE </a:t>
            </a:r>
            <a:r>
              <a:rPr lang="en-US" sz="1800" b="1" i="0" u="none" strike="noStrike" cap="none" dirty="0" err="1">
                <a:solidFill>
                  <a:srgbClr val="0070C0"/>
                </a:solidFill>
                <a:latin typeface="Calibri"/>
                <a:ea typeface="Calibri"/>
                <a:cs typeface="Calibri"/>
                <a:sym typeface="Calibri"/>
              </a:rPr>
              <a:t>automoviles</a:t>
            </a:r>
            <a:r>
              <a:rPr lang="en-US" sz="1800" b="1" i="0" u="none" strike="noStrike" cap="none" dirty="0">
                <a:solidFill>
                  <a:srgbClr val="0070C0"/>
                </a:solidFill>
                <a:latin typeface="Calibri"/>
                <a:ea typeface="Calibri"/>
                <a:cs typeface="Calibri"/>
                <a:sym typeface="Calibri"/>
              </a:rPr>
              <a:t> SET </a:t>
            </a:r>
            <a:r>
              <a:rPr lang="en-US" sz="1800" b="1" i="0" u="none" strike="noStrike" cap="none" dirty="0" err="1">
                <a:solidFill>
                  <a:srgbClr val="0070C0"/>
                </a:solidFill>
                <a:latin typeface="Calibri"/>
                <a:ea typeface="Calibri"/>
                <a:cs typeface="Calibri"/>
                <a:sym typeface="Calibri"/>
              </a:rPr>
              <a:t>kilometros</a:t>
            </a:r>
            <a:r>
              <a:rPr lang="en-US" sz="1800" b="1" i="0" u="none" strike="noStrike" cap="none" dirty="0">
                <a:solidFill>
                  <a:srgbClr val="0070C0"/>
                </a:solidFill>
                <a:latin typeface="Calibri"/>
                <a:ea typeface="Calibri"/>
                <a:cs typeface="Calibri"/>
                <a:sym typeface="Calibri"/>
              </a:rPr>
              <a:t>=</a:t>
            </a:r>
            <a:endParaRPr sz="1800" b="0"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r>
              <a:rPr lang="en-US" sz="1800" b="1" i="0" u="none" strike="noStrike" cap="none" dirty="0">
                <a:solidFill>
                  <a:srgbClr val="0070C0"/>
                </a:solidFill>
                <a:latin typeface="Calibri"/>
                <a:ea typeface="Calibri"/>
                <a:cs typeface="Calibri"/>
                <a:sym typeface="Calibri"/>
              </a:rPr>
              <a:t>(SELECT max(</a:t>
            </a:r>
            <a:r>
              <a:rPr lang="en-US" sz="1800" b="1" i="0" u="none" strike="noStrike" cap="none" dirty="0" err="1">
                <a:solidFill>
                  <a:srgbClr val="0070C0"/>
                </a:solidFill>
                <a:latin typeface="Calibri"/>
                <a:ea typeface="Calibri"/>
                <a:cs typeface="Calibri"/>
                <a:sym typeface="Calibri"/>
              </a:rPr>
              <a:t>kfin</a:t>
            </a:r>
            <a:r>
              <a:rPr lang="en-US" sz="1800" b="1" i="0" u="none" strike="noStrike" cap="none" dirty="0">
                <a:solidFill>
                  <a:srgbClr val="0070C0"/>
                </a:solidFill>
                <a:latin typeface="Calibri"/>
                <a:ea typeface="Calibri"/>
                <a:cs typeface="Calibri"/>
                <a:sym typeface="Calibri"/>
              </a:rPr>
              <a:t>) FROM </a:t>
            </a:r>
            <a:r>
              <a:rPr lang="en-US" sz="1800" b="1" i="0" u="none" strike="noStrike" cap="none" dirty="0" err="1">
                <a:solidFill>
                  <a:srgbClr val="0070C0"/>
                </a:solidFill>
                <a:latin typeface="Calibri"/>
                <a:ea typeface="Calibri"/>
                <a:cs typeface="Calibri"/>
                <a:sym typeface="Calibri"/>
              </a:rPr>
              <a:t>contratos</a:t>
            </a:r>
            <a:r>
              <a:rPr lang="en-US" sz="1800" b="1" i="0" u="none" strike="noStrike" cap="none" dirty="0">
                <a:solidFill>
                  <a:srgbClr val="0070C0"/>
                </a:solidFill>
                <a:latin typeface="Calibri"/>
                <a:ea typeface="Calibri"/>
                <a:cs typeface="Calibri"/>
                <a:sym typeface="Calibri"/>
              </a:rPr>
              <a:t> WHERE </a:t>
            </a:r>
            <a:r>
              <a:rPr lang="en-US" sz="1800" b="1" i="0" u="none" strike="noStrike" cap="none" dirty="0" err="1">
                <a:solidFill>
                  <a:srgbClr val="0070C0"/>
                </a:solidFill>
                <a:latin typeface="Calibri"/>
                <a:ea typeface="Calibri"/>
                <a:cs typeface="Calibri"/>
                <a:sym typeface="Calibri"/>
              </a:rPr>
              <a:t>kfin</a:t>
            </a:r>
            <a:r>
              <a:rPr lang="en-US" sz="1800" b="1" i="0" u="none" strike="noStrike" cap="none" dirty="0">
                <a:solidFill>
                  <a:srgbClr val="0070C0"/>
                </a:solidFill>
                <a:latin typeface="Calibri"/>
                <a:ea typeface="Calibri"/>
                <a:cs typeface="Calibri"/>
                <a:sym typeface="Calibri"/>
              </a:rPr>
              <a:t>  IS NOT NULL AND </a:t>
            </a:r>
            <a:r>
              <a:rPr lang="en-US" sz="1800" b="1" i="0" u="none" strike="noStrike" cap="none" dirty="0" err="1">
                <a:solidFill>
                  <a:srgbClr val="0070C0"/>
                </a:solidFill>
                <a:latin typeface="Calibri"/>
                <a:ea typeface="Calibri"/>
                <a:cs typeface="Calibri"/>
                <a:sym typeface="Calibri"/>
              </a:rPr>
              <a:t>contratos.matricula</a:t>
            </a:r>
            <a:r>
              <a:rPr lang="en-US" sz="1800" b="1" i="0" u="none" strike="noStrike" cap="none" dirty="0">
                <a:solidFill>
                  <a:srgbClr val="0070C0"/>
                </a:solidFill>
                <a:latin typeface="Calibri"/>
                <a:ea typeface="Calibri"/>
                <a:cs typeface="Calibri"/>
                <a:sym typeface="Calibri"/>
              </a:rPr>
              <a:t>=</a:t>
            </a:r>
            <a:r>
              <a:rPr lang="en-US" sz="1800" b="1" i="0" u="none" strike="noStrike" cap="none" dirty="0" err="1">
                <a:solidFill>
                  <a:srgbClr val="0070C0"/>
                </a:solidFill>
                <a:latin typeface="Calibri"/>
                <a:ea typeface="Calibri"/>
                <a:cs typeface="Calibri"/>
                <a:sym typeface="Calibri"/>
              </a:rPr>
              <a:t>automoviles.matricula</a:t>
            </a:r>
            <a:r>
              <a:rPr lang="en-US" sz="1800" b="1" i="0" u="none" strike="noStrike" cap="none" dirty="0">
                <a:solidFill>
                  <a:srgbClr val="0070C0"/>
                </a:solidFill>
                <a:latin typeface="Calibri"/>
                <a:ea typeface="Calibri"/>
                <a:cs typeface="Calibri"/>
                <a:sym typeface="Calibri"/>
              </a:rPr>
              <a:t>);</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Como </a:t>
            </a:r>
            <a:r>
              <a:rPr lang="en-US" sz="1800" b="0" i="0" u="none" strike="noStrike" cap="none" dirty="0" err="1">
                <a:solidFill>
                  <a:schemeClr val="dk1"/>
                </a:solidFill>
                <a:latin typeface="Calibri"/>
                <a:ea typeface="Calibri"/>
                <a:cs typeface="Calibri"/>
                <a:sym typeface="Calibri"/>
              </a:rPr>
              <a:t>puede</a:t>
            </a:r>
            <a:r>
              <a:rPr lang="en-US" sz="1800" b="0" i="0" u="none" strike="noStrike" cap="none" dirty="0">
                <a:solidFill>
                  <a:schemeClr val="dk1"/>
                </a:solidFill>
                <a:latin typeface="Calibri"/>
                <a:ea typeface="Calibri"/>
                <a:cs typeface="Calibri"/>
                <a:sym typeface="Calibri"/>
              </a:rPr>
              <a:t> verse, en la </a:t>
            </a:r>
            <a:r>
              <a:rPr lang="en-US" sz="1800" b="0" i="0" u="none" strike="noStrike" cap="none" dirty="0" err="1">
                <a:solidFill>
                  <a:schemeClr val="dk1"/>
                </a:solidFill>
                <a:latin typeface="Calibri"/>
                <a:ea typeface="Calibri"/>
                <a:cs typeface="Calibri"/>
                <a:sym typeface="Calibri"/>
              </a:rPr>
              <a:t>subconsulta</a:t>
            </a:r>
            <a:r>
              <a:rPr lang="en-US" sz="1800" b="0" i="0" u="none" strike="noStrike" cap="none" dirty="0">
                <a:solidFill>
                  <a:schemeClr val="dk1"/>
                </a:solidFill>
                <a:latin typeface="Calibri"/>
                <a:ea typeface="Calibri"/>
                <a:cs typeface="Calibri"/>
                <a:sym typeface="Calibri"/>
              </a:rPr>
              <a:t>, se </a:t>
            </a:r>
            <a:r>
              <a:rPr lang="en-US" sz="1800" b="0" i="0" u="none" strike="noStrike" cap="none" dirty="0" err="1">
                <a:solidFill>
                  <a:schemeClr val="dk1"/>
                </a:solidFill>
                <a:latin typeface="Calibri"/>
                <a:ea typeface="Calibri"/>
                <a:cs typeface="Calibri"/>
                <a:sym typeface="Calibri"/>
              </a:rPr>
              <a:t>compara</a:t>
            </a:r>
            <a:r>
              <a:rPr lang="en-US" sz="1800" b="0" i="0" u="none" strike="noStrike" cap="none" dirty="0">
                <a:solidFill>
                  <a:schemeClr val="dk1"/>
                </a:solidFill>
                <a:latin typeface="Calibri"/>
                <a:ea typeface="Calibri"/>
                <a:cs typeface="Calibri"/>
                <a:sym typeface="Calibri"/>
              </a:rPr>
              <a:t> la </a:t>
            </a:r>
            <a:r>
              <a:rPr lang="en-US" sz="1800" b="0" i="0" u="none" strike="noStrike" cap="none" dirty="0" err="1">
                <a:solidFill>
                  <a:schemeClr val="dk1"/>
                </a:solidFill>
                <a:latin typeface="Calibri"/>
                <a:ea typeface="Calibri"/>
                <a:cs typeface="Calibri"/>
                <a:sym typeface="Calibri"/>
              </a:rPr>
              <a:t>matricula</a:t>
            </a:r>
            <a:r>
              <a:rPr lang="en-US" sz="1800" b="0" i="0" u="none" strike="noStrike" cap="none" dirty="0">
                <a:solidFill>
                  <a:schemeClr val="dk1"/>
                </a:solidFill>
                <a:latin typeface="Calibri"/>
                <a:ea typeface="Calibri"/>
                <a:cs typeface="Calibri"/>
                <a:sym typeface="Calibri"/>
              </a:rPr>
              <a:t> de </a:t>
            </a:r>
            <a:r>
              <a:rPr lang="en-US" sz="1800" b="0" i="0" u="none" strike="noStrike" cap="none" dirty="0" err="1">
                <a:solidFill>
                  <a:schemeClr val="dk1"/>
                </a:solidFill>
                <a:latin typeface="Calibri"/>
                <a:ea typeface="Calibri"/>
                <a:cs typeface="Calibri"/>
                <a:sym typeface="Calibri"/>
              </a:rPr>
              <a:t>cada</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contrato</a:t>
            </a:r>
            <a:r>
              <a:rPr lang="en-US" sz="1800" b="0" i="0" u="none" strike="noStrike" cap="none" dirty="0">
                <a:solidFill>
                  <a:schemeClr val="dk1"/>
                </a:solidFill>
                <a:latin typeface="Calibri"/>
                <a:ea typeface="Calibri"/>
                <a:cs typeface="Calibri"/>
                <a:sym typeface="Calibri"/>
              </a:rPr>
              <a:t> con la </a:t>
            </a:r>
            <a:r>
              <a:rPr lang="en-US" sz="1800" b="0" i="0" u="none" strike="noStrike" cap="none" dirty="0" err="1">
                <a:solidFill>
                  <a:schemeClr val="dk1"/>
                </a:solidFill>
                <a:latin typeface="Calibri"/>
                <a:ea typeface="Calibri"/>
                <a:cs typeface="Calibri"/>
                <a:sym typeface="Calibri"/>
              </a:rPr>
              <a:t>matricula</a:t>
            </a:r>
            <a:r>
              <a:rPr lang="en-US" sz="1800" b="0" i="0" u="none" strike="noStrike" cap="none" dirty="0">
                <a:solidFill>
                  <a:schemeClr val="dk1"/>
                </a:solidFill>
                <a:latin typeface="Calibri"/>
                <a:ea typeface="Calibri"/>
                <a:cs typeface="Calibri"/>
                <a:sym typeface="Calibri"/>
              </a:rPr>
              <a:t> del </a:t>
            </a:r>
            <a:r>
              <a:rPr lang="en-US" sz="1800" b="0" i="0" u="none" strike="noStrike" cap="none" dirty="0" err="1">
                <a:solidFill>
                  <a:schemeClr val="dk1"/>
                </a:solidFill>
                <a:latin typeface="Calibri"/>
                <a:ea typeface="Calibri"/>
                <a:cs typeface="Calibri"/>
                <a:sym typeface="Calibri"/>
              </a:rPr>
              <a:t>automóvil</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que</a:t>
            </a:r>
            <a:r>
              <a:rPr lang="en-US" sz="1800" b="0" i="0" u="none" strike="noStrike" cap="none" dirty="0">
                <a:solidFill>
                  <a:schemeClr val="dk1"/>
                </a:solidFill>
                <a:latin typeface="Calibri"/>
                <a:ea typeface="Calibri"/>
                <a:cs typeface="Calibri"/>
                <a:sym typeface="Calibri"/>
              </a:rPr>
              <a:t> se </a:t>
            </a:r>
            <a:r>
              <a:rPr lang="en-US" sz="1800" b="0" i="0" u="none" strike="noStrike" cap="none" dirty="0" err="1">
                <a:solidFill>
                  <a:schemeClr val="dk1"/>
                </a:solidFill>
                <a:latin typeface="Calibri"/>
                <a:ea typeface="Calibri"/>
                <a:cs typeface="Calibri"/>
                <a:sym typeface="Calibri"/>
              </a:rPr>
              <a:t>está</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modificando</a:t>
            </a:r>
            <a:r>
              <a:rPr lang="en-US" sz="1800" b="0" i="0" u="none" strike="noStrike" cap="none" dirty="0">
                <a:solidFill>
                  <a:schemeClr val="dk1"/>
                </a:solidFill>
                <a:latin typeface="Calibri"/>
                <a:ea typeface="Calibri"/>
                <a:cs typeface="Calibri"/>
                <a:sym typeface="Calibri"/>
              </a:rPr>
              <a:t>. La </a:t>
            </a:r>
            <a:r>
              <a:rPr lang="en-US" sz="1800" b="0" i="0" u="none" strike="noStrike" cap="none" dirty="0" err="1">
                <a:solidFill>
                  <a:schemeClr val="dk1"/>
                </a:solidFill>
                <a:latin typeface="Calibri"/>
                <a:ea typeface="Calibri"/>
                <a:cs typeface="Calibri"/>
                <a:sym typeface="Calibri"/>
              </a:rPr>
              <a:t>ejecución</a:t>
            </a:r>
            <a:r>
              <a:rPr lang="en-US" sz="1800" b="0" i="0" u="none" strike="noStrike" cap="none" dirty="0">
                <a:solidFill>
                  <a:schemeClr val="dk1"/>
                </a:solidFill>
                <a:latin typeface="Calibri"/>
                <a:ea typeface="Calibri"/>
                <a:cs typeface="Calibri"/>
                <a:sym typeface="Calibri"/>
              </a:rPr>
              <a:t> de </a:t>
            </a:r>
            <a:r>
              <a:rPr lang="en-US" sz="1800" b="0" i="0" u="none" strike="noStrike" cap="none" dirty="0" err="1">
                <a:solidFill>
                  <a:schemeClr val="dk1"/>
                </a:solidFill>
                <a:latin typeface="Calibri"/>
                <a:ea typeface="Calibri"/>
                <a:cs typeface="Calibri"/>
                <a:sym typeface="Calibri"/>
              </a:rPr>
              <a:t>esta</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instrucción</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supone</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que</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por</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cada</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automóvil</a:t>
            </a:r>
            <a:r>
              <a:rPr lang="en-US" sz="1800" b="0" i="0" u="none" strike="noStrike" cap="none" dirty="0">
                <a:solidFill>
                  <a:schemeClr val="dk1"/>
                </a:solidFill>
                <a:latin typeface="Calibri"/>
                <a:ea typeface="Calibri"/>
                <a:cs typeface="Calibri"/>
                <a:sym typeface="Calibri"/>
              </a:rPr>
              <a:t>, se </a:t>
            </a:r>
            <a:r>
              <a:rPr lang="en-US" sz="1800" b="0" i="0" u="none" strike="noStrike" cap="none" dirty="0" err="1">
                <a:solidFill>
                  <a:schemeClr val="dk1"/>
                </a:solidFill>
                <a:latin typeface="Calibri"/>
                <a:ea typeface="Calibri"/>
                <a:cs typeface="Calibri"/>
                <a:sym typeface="Calibri"/>
              </a:rPr>
              <a:t>ejecuta</a:t>
            </a:r>
            <a:r>
              <a:rPr lang="en-US" sz="1800" b="0" i="0" u="none" strike="noStrike" cap="none" dirty="0">
                <a:solidFill>
                  <a:schemeClr val="dk1"/>
                </a:solidFill>
                <a:latin typeface="Calibri"/>
                <a:ea typeface="Calibri"/>
                <a:cs typeface="Calibri"/>
                <a:sym typeface="Calibri"/>
              </a:rPr>
              <a:t> la </a:t>
            </a:r>
            <a:r>
              <a:rPr lang="en-US" sz="1800" b="0" i="0" u="none" strike="noStrike" cap="none" dirty="0" err="1">
                <a:solidFill>
                  <a:schemeClr val="dk1"/>
                </a:solidFill>
                <a:latin typeface="Calibri"/>
                <a:ea typeface="Calibri"/>
                <a:cs typeface="Calibri"/>
                <a:sym typeface="Calibri"/>
              </a:rPr>
              <a:t>subconsulta</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para</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obtener</a:t>
            </a:r>
            <a:r>
              <a:rPr lang="en-US" sz="1800" b="0" i="0" u="none" strike="noStrike" cap="none" dirty="0">
                <a:solidFill>
                  <a:schemeClr val="dk1"/>
                </a:solidFill>
                <a:latin typeface="Calibri"/>
                <a:ea typeface="Calibri"/>
                <a:cs typeface="Calibri"/>
                <a:sym typeface="Calibri"/>
              </a:rPr>
              <a:t> el </a:t>
            </a:r>
            <a:r>
              <a:rPr lang="en-US" sz="1800" b="0" i="0" u="none" strike="noStrike" cap="none" dirty="0" err="1">
                <a:solidFill>
                  <a:schemeClr val="dk1"/>
                </a:solidFill>
                <a:latin typeface="Calibri"/>
                <a:ea typeface="Calibri"/>
                <a:cs typeface="Calibri"/>
                <a:sym typeface="Calibri"/>
              </a:rPr>
              <a:t>máximo</a:t>
            </a:r>
            <a:r>
              <a:rPr lang="en-US" sz="1800" b="0" i="0" u="none" strike="noStrike" cap="none" dirty="0">
                <a:solidFill>
                  <a:schemeClr val="dk1"/>
                </a:solidFill>
                <a:latin typeface="Calibri"/>
                <a:ea typeface="Calibri"/>
                <a:cs typeface="Calibri"/>
                <a:sym typeface="Calibri"/>
              </a:rPr>
              <a:t> valor de </a:t>
            </a:r>
            <a:r>
              <a:rPr lang="en-US" sz="1800" b="0" i="0" u="none" strike="noStrike" cap="none" dirty="0" err="1">
                <a:solidFill>
                  <a:schemeClr val="dk1"/>
                </a:solidFill>
                <a:latin typeface="Calibri"/>
                <a:ea typeface="Calibri"/>
                <a:cs typeface="Calibri"/>
                <a:sym typeface="Calibri"/>
              </a:rPr>
              <a:t>kilómetros</a:t>
            </a:r>
            <a:r>
              <a:rPr lang="en-US" sz="1800" b="0" i="0" u="none" strike="noStrike" cap="none" dirty="0">
                <a:solidFill>
                  <a:schemeClr val="dk1"/>
                </a:solidFill>
                <a:latin typeface="Calibri"/>
                <a:ea typeface="Calibri"/>
                <a:cs typeface="Calibri"/>
                <a:sym typeface="Calibri"/>
              </a:rPr>
              <a:t> finales </a:t>
            </a:r>
            <a:r>
              <a:rPr lang="en-US" sz="1800" b="0" i="0" u="none" strike="noStrike" cap="none" dirty="0" err="1">
                <a:solidFill>
                  <a:schemeClr val="dk1"/>
                </a:solidFill>
                <a:latin typeface="Calibri"/>
                <a:ea typeface="Calibri"/>
                <a:cs typeface="Calibri"/>
                <a:sym typeface="Calibri"/>
              </a:rPr>
              <a:t>para</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ese</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automóvil</a:t>
            </a:r>
            <a:r>
              <a:rPr lang="en-US" sz="18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dirty="0">
                <a:solidFill>
                  <a:srgbClr val="FF0000"/>
                </a:solidFill>
                <a:latin typeface="Calibri"/>
                <a:ea typeface="Calibri"/>
                <a:cs typeface="Calibri"/>
                <a:sym typeface="Calibri"/>
              </a:rPr>
              <a:t>Si un </a:t>
            </a:r>
            <a:r>
              <a:rPr lang="en-US" sz="1800" b="0" i="0" u="none" strike="noStrike" cap="none" dirty="0" err="1">
                <a:solidFill>
                  <a:srgbClr val="FF0000"/>
                </a:solidFill>
                <a:latin typeface="Calibri"/>
                <a:ea typeface="Calibri"/>
                <a:cs typeface="Calibri"/>
                <a:sym typeface="Calibri"/>
              </a:rPr>
              <a:t>automóvil</a:t>
            </a:r>
            <a:r>
              <a:rPr lang="en-US" sz="1800" b="0" i="0" u="none" strike="noStrike" cap="none" dirty="0">
                <a:solidFill>
                  <a:srgbClr val="FF0000"/>
                </a:solidFill>
                <a:latin typeface="Calibri"/>
                <a:ea typeface="Calibri"/>
                <a:cs typeface="Calibri"/>
                <a:sym typeface="Calibri"/>
              </a:rPr>
              <a:t> no </a:t>
            </a:r>
            <a:r>
              <a:rPr lang="en-US" sz="1800" b="0" i="0" u="none" strike="noStrike" cap="none" dirty="0" err="1">
                <a:solidFill>
                  <a:srgbClr val="FF0000"/>
                </a:solidFill>
                <a:latin typeface="Calibri"/>
                <a:ea typeface="Calibri"/>
                <a:cs typeface="Calibri"/>
                <a:sym typeface="Calibri"/>
              </a:rPr>
              <a:t>tuviera</a:t>
            </a:r>
            <a:r>
              <a:rPr lang="en-US" sz="1800" b="0" i="0" u="none" strike="noStrike" cap="none" dirty="0">
                <a:solidFill>
                  <a:srgbClr val="FF0000"/>
                </a:solidFill>
                <a:latin typeface="Calibri"/>
                <a:ea typeface="Calibri"/>
                <a:cs typeface="Calibri"/>
                <a:sym typeface="Calibri"/>
              </a:rPr>
              <a:t> </a:t>
            </a:r>
            <a:r>
              <a:rPr lang="en-US" sz="1800" b="0" i="0" u="none" strike="noStrike" cap="none" dirty="0" err="1">
                <a:solidFill>
                  <a:srgbClr val="FF0000"/>
                </a:solidFill>
                <a:latin typeface="Calibri"/>
                <a:ea typeface="Calibri"/>
                <a:cs typeface="Calibri"/>
                <a:sym typeface="Calibri"/>
              </a:rPr>
              <a:t>contratos</a:t>
            </a:r>
            <a:r>
              <a:rPr lang="en-US" sz="1800" b="0" i="0" u="none" strike="noStrike" cap="none" dirty="0">
                <a:solidFill>
                  <a:srgbClr val="FF0000"/>
                </a:solidFill>
                <a:latin typeface="Calibri"/>
                <a:ea typeface="Calibri"/>
                <a:cs typeface="Calibri"/>
                <a:sym typeface="Calibri"/>
              </a:rPr>
              <a:t>, se </a:t>
            </a:r>
            <a:r>
              <a:rPr lang="en-US" sz="1800" b="0" i="0" u="none" strike="noStrike" cap="none" dirty="0" err="1">
                <a:solidFill>
                  <a:srgbClr val="FF0000"/>
                </a:solidFill>
                <a:latin typeface="Calibri"/>
                <a:ea typeface="Calibri"/>
                <a:cs typeface="Calibri"/>
                <a:sym typeface="Calibri"/>
              </a:rPr>
              <a:t>cargaría</a:t>
            </a:r>
            <a:r>
              <a:rPr lang="en-US" sz="1800" b="0" i="0" u="none" strike="noStrike" cap="none" dirty="0">
                <a:solidFill>
                  <a:srgbClr val="FF0000"/>
                </a:solidFill>
                <a:latin typeface="Calibri"/>
                <a:ea typeface="Calibri"/>
                <a:cs typeface="Calibri"/>
                <a:sym typeface="Calibri"/>
              </a:rPr>
              <a:t> el valor NULL en </a:t>
            </a:r>
            <a:r>
              <a:rPr lang="en-US" sz="1800" b="0" i="0" u="none" strike="noStrike" cap="none" dirty="0" err="1">
                <a:solidFill>
                  <a:srgbClr val="FF0000"/>
                </a:solidFill>
                <a:latin typeface="Calibri"/>
                <a:ea typeface="Calibri"/>
                <a:cs typeface="Calibri"/>
                <a:sym typeface="Calibri"/>
              </a:rPr>
              <a:t>kilómetros</a:t>
            </a:r>
            <a:r>
              <a:rPr lang="en-US" sz="1800" b="0" i="0" u="none" strike="noStrike" cap="none" dirty="0">
                <a:solidFill>
                  <a:srgbClr val="FF0000"/>
                </a:solidFill>
                <a:latin typeface="Calibri"/>
                <a:ea typeface="Calibri"/>
                <a:cs typeface="Calibri"/>
                <a:sym typeface="Calibri"/>
              </a:rPr>
              <a:t>, lo </a:t>
            </a:r>
            <a:r>
              <a:rPr lang="en-US" sz="1800" b="0" i="0" u="none" strike="noStrike" cap="none" dirty="0" err="1">
                <a:solidFill>
                  <a:srgbClr val="FF0000"/>
                </a:solidFill>
                <a:latin typeface="Calibri"/>
                <a:ea typeface="Calibri"/>
                <a:cs typeface="Calibri"/>
                <a:sym typeface="Calibri"/>
              </a:rPr>
              <a:t>cual</a:t>
            </a:r>
            <a:r>
              <a:rPr lang="en-US" sz="1800" b="0" i="0" u="none" strike="noStrike" cap="none" dirty="0">
                <a:solidFill>
                  <a:srgbClr val="FF0000"/>
                </a:solidFill>
                <a:latin typeface="Calibri"/>
                <a:ea typeface="Calibri"/>
                <a:cs typeface="Calibri"/>
                <a:sym typeface="Calibri"/>
              </a:rPr>
              <a:t> no </a:t>
            </a:r>
            <a:r>
              <a:rPr lang="en-US" sz="1800" b="0" i="0" u="none" strike="noStrike" cap="none" dirty="0" err="1">
                <a:solidFill>
                  <a:srgbClr val="FF0000"/>
                </a:solidFill>
                <a:latin typeface="Calibri"/>
                <a:ea typeface="Calibri"/>
                <a:cs typeface="Calibri"/>
                <a:sym typeface="Calibri"/>
              </a:rPr>
              <a:t>sería</a:t>
            </a:r>
            <a:r>
              <a:rPr lang="en-US" sz="1800" b="0" i="0" u="none" strike="noStrike" cap="none" dirty="0">
                <a:solidFill>
                  <a:srgbClr val="FF0000"/>
                </a:solidFill>
                <a:latin typeface="Calibri"/>
                <a:ea typeface="Calibri"/>
                <a:cs typeface="Calibri"/>
                <a:sym typeface="Calibri"/>
              </a:rPr>
              <a:t> </a:t>
            </a:r>
            <a:r>
              <a:rPr lang="en-US" sz="1800" b="0" i="0" u="none" strike="noStrike" cap="none" dirty="0" err="1">
                <a:solidFill>
                  <a:srgbClr val="FF0000"/>
                </a:solidFill>
                <a:latin typeface="Calibri"/>
                <a:ea typeface="Calibri"/>
                <a:cs typeface="Calibri"/>
                <a:sym typeface="Calibri"/>
              </a:rPr>
              <a:t>muy</a:t>
            </a:r>
            <a:r>
              <a:rPr lang="en-US" sz="1800" b="0" i="0" u="none" strike="noStrike" cap="none" dirty="0">
                <a:solidFill>
                  <a:srgbClr val="FF0000"/>
                </a:solidFill>
                <a:latin typeface="Calibri"/>
                <a:ea typeface="Calibri"/>
                <a:cs typeface="Calibri"/>
                <a:sym typeface="Calibri"/>
              </a:rPr>
              <a:t> </a:t>
            </a:r>
            <a:r>
              <a:rPr lang="en-US" sz="1800" b="0" i="0" u="none" strike="noStrike" cap="none" dirty="0" err="1">
                <a:solidFill>
                  <a:srgbClr val="FF0000"/>
                </a:solidFill>
                <a:latin typeface="Calibri"/>
                <a:ea typeface="Calibri"/>
                <a:cs typeface="Calibri"/>
                <a:sym typeface="Calibri"/>
              </a:rPr>
              <a:t>adecuado</a:t>
            </a:r>
            <a:r>
              <a:rPr lang="en-US" sz="1800" b="0" i="0" u="none" strike="noStrike" cap="none" dirty="0">
                <a:solidFill>
                  <a:srgbClr val="FF0000"/>
                </a:solidFill>
                <a:latin typeface="Calibri"/>
                <a:ea typeface="Calibri"/>
                <a:cs typeface="Calibri"/>
                <a:sym typeface="Calibri"/>
              </a:rPr>
              <a:t>. </a:t>
            </a:r>
            <a:endParaRPr dirty="0"/>
          </a:p>
          <a:p>
            <a:pPr marL="0" marR="0" lvl="0" indent="0" algn="l" rtl="0">
              <a:spcBef>
                <a:spcPts val="0"/>
              </a:spcBef>
              <a:spcAft>
                <a:spcPts val="0"/>
              </a:spcAft>
              <a:buNone/>
            </a:pPr>
            <a:endParaRPr sz="1800" b="0" i="0" u="none" strike="noStrike" cap="none" dirty="0">
              <a:solidFill>
                <a:srgbClr val="FF0000"/>
              </a:solidFill>
              <a:latin typeface="Calibri"/>
              <a:ea typeface="Calibri"/>
              <a:cs typeface="Calibri"/>
              <a:sym typeface="Calibri"/>
            </a:endParaRPr>
          </a:p>
        </p:txBody>
      </p:sp>
      <p:sp>
        <p:nvSpPr>
          <p:cNvPr id="169" name="Google Shape;169;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0" name="Google Shape;170;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i="0" u="none" strike="noStrike" cap="none">
                <a:solidFill>
                  <a:srgbClr val="11151A"/>
                </a:solidFill>
                <a:latin typeface="Arial"/>
                <a:ea typeface="Arial"/>
                <a:cs typeface="Arial"/>
                <a:sym typeface="Arial"/>
              </a:rPr>
              <a:t>Modificación de contenidos de filas. UPDATE</a:t>
            </a:r>
            <a:endParaRPr/>
          </a:p>
        </p:txBody>
      </p:sp>
      <p:sp>
        <p:nvSpPr>
          <p:cNvPr id="176" name="Google Shape;176;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7" name="Google Shape;177;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8</a:t>
            </a:fld>
            <a:endParaRPr sz="2800" b="0" i="0" u="none" strike="noStrike" cap="none">
              <a:solidFill>
                <a:srgbClr val="898989"/>
              </a:solidFill>
              <a:latin typeface="Calibri"/>
              <a:ea typeface="Calibri"/>
              <a:cs typeface="Calibri"/>
              <a:sym typeface="Calibri"/>
            </a:endParaRPr>
          </a:p>
        </p:txBody>
      </p:sp>
      <p:sp>
        <p:nvSpPr>
          <p:cNvPr id="178" name="Google Shape;178;p22"/>
          <p:cNvSpPr txBox="1"/>
          <p:nvPr/>
        </p:nvSpPr>
        <p:spPr>
          <a:xfrm>
            <a:off x="576263" y="1196975"/>
            <a:ext cx="7991475" cy="5355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1" u="none" strike="noStrike" cap="none">
                <a:solidFill>
                  <a:schemeClr val="dk1"/>
                </a:solidFill>
                <a:latin typeface="Calibri"/>
                <a:ea typeface="Calibri"/>
                <a:cs typeface="Calibri"/>
                <a:sym typeface="Calibri"/>
              </a:rPr>
              <a:t>Ejemplo 7: Para que no ocurra lo anterior, modifica los kilómetros sólo de automóviles con contratos finalizados para que contengan los kilómetros finales de cada uno de los últimos contratos finalizados.</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Una posible solución es:</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i="0" u="none" strike="noStrike" cap="none">
                <a:solidFill>
                  <a:srgbClr val="0070C0"/>
                </a:solidFill>
                <a:latin typeface="Calibri"/>
                <a:ea typeface="Calibri"/>
                <a:cs typeface="Calibri"/>
                <a:sym typeface="Calibri"/>
              </a:rPr>
              <a:t>UPDATE automoviles SET kilometros=</a:t>
            </a:r>
            <a:endParaRPr sz="1800" b="0"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r>
              <a:rPr lang="en-US" sz="1800" b="1" i="0" u="none" strike="noStrike" cap="none">
                <a:solidFill>
                  <a:srgbClr val="0070C0"/>
                </a:solidFill>
                <a:latin typeface="Calibri"/>
                <a:ea typeface="Calibri"/>
                <a:cs typeface="Calibri"/>
                <a:sym typeface="Calibri"/>
              </a:rPr>
              <a:t>(SELECT max(kfin) FROM contratos WHERE kfin  IS NOT NULL AND contratos.matricula=automoviles.matricula)</a:t>
            </a:r>
            <a:endParaRPr/>
          </a:p>
          <a:p>
            <a:pPr marL="0" marR="0" lvl="0" indent="0" algn="l" rtl="0">
              <a:spcBef>
                <a:spcPts val="0"/>
              </a:spcBef>
              <a:spcAft>
                <a:spcPts val="0"/>
              </a:spcAft>
              <a:buNone/>
            </a:pPr>
            <a:r>
              <a:rPr lang="en-US" sz="1800" b="1" i="0" u="none" strike="noStrike" cap="none">
                <a:solidFill>
                  <a:srgbClr val="FF0000"/>
                </a:solidFill>
                <a:latin typeface="Calibri"/>
                <a:ea typeface="Calibri"/>
                <a:cs typeface="Calibri"/>
                <a:sym typeface="Calibri"/>
              </a:rPr>
              <a:t>WHERE matricula IN </a:t>
            </a:r>
            <a:endParaRPr/>
          </a:p>
          <a:p>
            <a:pPr marL="0" marR="0" lvl="0" indent="0" algn="l" rtl="0">
              <a:spcBef>
                <a:spcPts val="0"/>
              </a:spcBef>
              <a:spcAft>
                <a:spcPts val="0"/>
              </a:spcAft>
              <a:buNone/>
            </a:pPr>
            <a:r>
              <a:rPr lang="en-US" sz="1800" b="1" i="0" u="none" strike="noStrike" cap="none">
                <a:solidFill>
                  <a:srgbClr val="FF0000"/>
                </a:solidFill>
                <a:latin typeface="Calibri"/>
                <a:ea typeface="Calibri"/>
                <a:cs typeface="Calibri"/>
                <a:sym typeface="Calibri"/>
              </a:rPr>
              <a:t>(SELECT matricula FROM contratos WHERE ffin  IS NOT NULL);</a:t>
            </a:r>
            <a:endParaRPr sz="1800" b="0" i="0" u="none" strike="noStrike" cap="none">
              <a:solidFill>
                <a:srgbClr val="FF000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Otra posible solución, quizás más complicada, es usar una subconsulta dentro de la referencia de tablas renombrada a tabla C.</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i="0" u="none" strike="noStrike" cap="none">
                <a:solidFill>
                  <a:srgbClr val="0070C0"/>
                </a:solidFill>
                <a:latin typeface="Calibri"/>
                <a:ea typeface="Calibri"/>
                <a:cs typeface="Calibri"/>
                <a:sym typeface="Calibri"/>
              </a:rPr>
              <a:t>UPDATE automoviles INNER JOIN </a:t>
            </a:r>
            <a:r>
              <a:rPr lang="en-US" sz="1800" b="1" i="0" u="none" strike="noStrike" cap="none">
                <a:solidFill>
                  <a:srgbClr val="FF0000"/>
                </a:solidFill>
                <a:latin typeface="Calibri"/>
                <a:ea typeface="Calibri"/>
                <a:cs typeface="Calibri"/>
                <a:sym typeface="Calibri"/>
              </a:rPr>
              <a:t>(SELECT matricula,max(kfin) AS m FROM contratos WHERE ffin IS NOT NULL GROUP BY matricula) AS c </a:t>
            </a:r>
            <a:r>
              <a:rPr lang="en-US" sz="1800" b="1" i="0" u="none" strike="noStrike" cap="none">
                <a:solidFill>
                  <a:srgbClr val="0070C0"/>
                </a:solidFill>
                <a:latin typeface="Calibri"/>
                <a:ea typeface="Calibri"/>
                <a:cs typeface="Calibri"/>
                <a:sym typeface="Calibri"/>
              </a:rPr>
              <a:t>ON c.matricula=automoviles.matricula  SET kilometros=</a:t>
            </a:r>
            <a:r>
              <a:rPr lang="en-US" sz="1800" b="1" i="0" u="none" strike="noStrike" cap="none">
                <a:solidFill>
                  <a:srgbClr val="FF0000"/>
                </a:solidFill>
                <a:latin typeface="Calibri"/>
                <a:ea typeface="Calibri"/>
                <a:cs typeface="Calibri"/>
                <a:sym typeface="Calibri"/>
              </a:rPr>
              <a:t>m</a:t>
            </a:r>
            <a:r>
              <a:rPr lang="en-US" sz="1800" b="1" i="0" u="none" strike="noStrike" cap="none">
                <a:solidFill>
                  <a:srgbClr val="0070C0"/>
                </a:solidFill>
                <a:latin typeface="Calibri"/>
                <a:ea typeface="Calibri"/>
                <a:cs typeface="Calibri"/>
                <a:sym typeface="Calibri"/>
              </a:rPr>
              <a:t>;</a:t>
            </a:r>
            <a:endParaRPr sz="1800" b="0"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rgbClr val="0070C0"/>
              </a:solidFill>
              <a:latin typeface="Calibri"/>
              <a:ea typeface="Calibri"/>
              <a:cs typeface="Calibri"/>
              <a:sym typeface="Calibri"/>
            </a:endParaRPr>
          </a:p>
        </p:txBody>
      </p:sp>
      <p:sp>
        <p:nvSpPr>
          <p:cNvPr id="179" name="Google Shape;179;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0" name="Google Shape;180;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US" sz="1600" b="1" i="0" u="none" strike="noStrike" cap="none">
                <a:solidFill>
                  <a:srgbClr val="11151A"/>
                </a:solidFill>
                <a:latin typeface="Arial"/>
                <a:ea typeface="Arial"/>
                <a:cs typeface="Arial"/>
                <a:sym typeface="Arial"/>
              </a:rPr>
              <a:t>Modificación de contenidos de filas. UPDATE</a:t>
            </a:r>
            <a:endParaRPr/>
          </a:p>
        </p:txBody>
      </p:sp>
      <p:sp>
        <p:nvSpPr>
          <p:cNvPr id="186" name="Google Shape;186;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7" name="Google Shape;187;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9</a:t>
            </a:fld>
            <a:endParaRPr sz="2800" b="0" i="0" u="none" strike="noStrike" cap="none">
              <a:solidFill>
                <a:srgbClr val="898989"/>
              </a:solidFill>
              <a:latin typeface="Calibri"/>
              <a:ea typeface="Calibri"/>
              <a:cs typeface="Calibri"/>
              <a:sym typeface="Calibri"/>
            </a:endParaRPr>
          </a:p>
        </p:txBody>
      </p:sp>
      <p:sp>
        <p:nvSpPr>
          <p:cNvPr id="188" name="Google Shape;188;p23"/>
          <p:cNvSpPr txBox="1"/>
          <p:nvPr/>
        </p:nvSpPr>
        <p:spPr>
          <a:xfrm>
            <a:off x="549345" y="889843"/>
            <a:ext cx="7991475" cy="53245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1" u="none" strike="noStrike" cap="none" dirty="0" err="1">
                <a:solidFill>
                  <a:schemeClr val="dk1"/>
                </a:solidFill>
                <a:latin typeface="Calibri"/>
                <a:ea typeface="Calibri"/>
                <a:cs typeface="Calibri"/>
                <a:sym typeface="Calibri"/>
              </a:rPr>
              <a:t>Ejemplo</a:t>
            </a:r>
            <a:r>
              <a:rPr lang="en-US" sz="1800" b="1" i="1" u="none" strike="noStrike" cap="none" dirty="0">
                <a:solidFill>
                  <a:schemeClr val="dk1"/>
                </a:solidFill>
                <a:latin typeface="Calibri"/>
                <a:ea typeface="Calibri"/>
                <a:cs typeface="Calibri"/>
                <a:sym typeface="Calibri"/>
              </a:rPr>
              <a:t> 8: </a:t>
            </a:r>
            <a:r>
              <a:rPr lang="en-US" sz="1800" b="1" i="1" u="none" strike="noStrike" cap="none" dirty="0" err="1">
                <a:solidFill>
                  <a:schemeClr val="dk1"/>
                </a:solidFill>
                <a:latin typeface="Calibri"/>
                <a:ea typeface="Calibri"/>
                <a:cs typeface="Calibri"/>
                <a:sym typeface="Calibri"/>
              </a:rPr>
              <a:t>Establecer</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que</a:t>
            </a:r>
            <a:r>
              <a:rPr lang="en-US" sz="1800" b="1" i="1" u="none" strike="noStrike" cap="none" dirty="0">
                <a:solidFill>
                  <a:schemeClr val="dk1"/>
                </a:solidFill>
                <a:latin typeface="Calibri"/>
                <a:ea typeface="Calibri"/>
                <a:cs typeface="Calibri"/>
                <a:sym typeface="Calibri"/>
              </a:rPr>
              <a:t> el </a:t>
            </a:r>
            <a:r>
              <a:rPr lang="en-US" sz="1800" b="1" i="1" u="none" strike="noStrike" cap="none" dirty="0" err="1">
                <a:solidFill>
                  <a:schemeClr val="dk1"/>
                </a:solidFill>
                <a:latin typeface="Calibri"/>
                <a:ea typeface="Calibri"/>
                <a:cs typeface="Calibri"/>
                <a:sym typeface="Calibri"/>
              </a:rPr>
              <a:t>contrato</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número</a:t>
            </a:r>
            <a:r>
              <a:rPr lang="en-US" sz="1800" b="1" i="1" u="none" strike="noStrike" cap="none" dirty="0">
                <a:solidFill>
                  <a:schemeClr val="dk1"/>
                </a:solidFill>
                <a:latin typeface="Calibri"/>
                <a:ea typeface="Calibri"/>
                <a:cs typeface="Calibri"/>
                <a:sym typeface="Calibri"/>
              </a:rPr>
              <a:t> 26 ha </a:t>
            </a:r>
            <a:r>
              <a:rPr lang="en-US" sz="1800" b="1" i="1" u="none" strike="noStrike" cap="none" dirty="0" err="1">
                <a:solidFill>
                  <a:schemeClr val="dk1"/>
                </a:solidFill>
                <a:latin typeface="Calibri"/>
                <a:ea typeface="Calibri"/>
                <a:cs typeface="Calibri"/>
                <a:sym typeface="Calibri"/>
              </a:rPr>
              <a:t>sido</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realizado</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por</a:t>
            </a:r>
            <a:r>
              <a:rPr lang="en-US" sz="1800" b="1" i="1" u="none" strike="noStrike" cap="none" dirty="0">
                <a:solidFill>
                  <a:schemeClr val="dk1"/>
                </a:solidFill>
                <a:latin typeface="Calibri"/>
                <a:ea typeface="Calibri"/>
                <a:cs typeface="Calibri"/>
                <a:sym typeface="Calibri"/>
              </a:rPr>
              <a:t> el </a:t>
            </a:r>
            <a:r>
              <a:rPr lang="en-US" sz="1800" b="1" i="1" u="none" strike="noStrike" cap="none" dirty="0" err="1">
                <a:solidFill>
                  <a:schemeClr val="dk1"/>
                </a:solidFill>
                <a:latin typeface="Calibri"/>
                <a:ea typeface="Calibri"/>
                <a:cs typeface="Calibri"/>
                <a:sym typeface="Calibri"/>
              </a:rPr>
              <a:t>mismo</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cliente</a:t>
            </a:r>
            <a:r>
              <a:rPr lang="en-US" sz="1800" b="1" i="1" u="none" strike="noStrike" cap="none" dirty="0">
                <a:solidFill>
                  <a:schemeClr val="dk1"/>
                </a:solidFill>
                <a:latin typeface="Calibri"/>
                <a:ea typeface="Calibri"/>
                <a:cs typeface="Calibri"/>
                <a:sym typeface="Calibri"/>
              </a:rPr>
              <a:t> del </a:t>
            </a:r>
            <a:r>
              <a:rPr lang="en-US" sz="1800" b="1" i="1" u="none" strike="noStrike" cap="none" dirty="0" err="1">
                <a:solidFill>
                  <a:schemeClr val="dk1"/>
                </a:solidFill>
                <a:latin typeface="Calibri"/>
                <a:ea typeface="Calibri"/>
                <a:cs typeface="Calibri"/>
                <a:sym typeface="Calibri"/>
              </a:rPr>
              <a:t>contrato</a:t>
            </a:r>
            <a:r>
              <a:rPr lang="en-US" sz="1800" b="1" i="1" u="none" strike="noStrike" cap="none" dirty="0">
                <a:solidFill>
                  <a:schemeClr val="dk1"/>
                </a:solidFill>
                <a:latin typeface="Calibri"/>
                <a:ea typeface="Calibri"/>
                <a:cs typeface="Calibri"/>
                <a:sym typeface="Calibri"/>
              </a:rPr>
              <a:t> </a:t>
            </a:r>
            <a:r>
              <a:rPr lang="en-US" sz="1800" b="1" i="1" u="none" strike="noStrike" cap="none" dirty="0" err="1">
                <a:solidFill>
                  <a:schemeClr val="dk1"/>
                </a:solidFill>
                <a:latin typeface="Calibri"/>
                <a:ea typeface="Calibri"/>
                <a:cs typeface="Calibri"/>
                <a:sym typeface="Calibri"/>
              </a:rPr>
              <a:t>número</a:t>
            </a:r>
            <a:r>
              <a:rPr lang="en-US" sz="1800" b="1" i="1" u="none" strike="noStrike" cap="none" dirty="0">
                <a:solidFill>
                  <a:schemeClr val="dk1"/>
                </a:solidFill>
                <a:latin typeface="Calibri"/>
                <a:ea typeface="Calibri"/>
                <a:cs typeface="Calibri"/>
                <a:sym typeface="Calibri"/>
              </a:rPr>
              <a:t> 4.</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i="0" u="none" strike="noStrike" cap="none" dirty="0">
                <a:solidFill>
                  <a:srgbClr val="0070C0"/>
                </a:solidFill>
                <a:latin typeface="Calibri"/>
                <a:ea typeface="Calibri"/>
                <a:cs typeface="Calibri"/>
                <a:sym typeface="Calibri"/>
              </a:rPr>
              <a:t>UPDATE </a:t>
            </a:r>
            <a:r>
              <a:rPr lang="en-US" sz="1800" b="1" i="0" u="none" strike="noStrike" cap="none" dirty="0" err="1">
                <a:solidFill>
                  <a:srgbClr val="FF0000"/>
                </a:solidFill>
                <a:latin typeface="Calibri"/>
                <a:ea typeface="Calibri"/>
                <a:cs typeface="Calibri"/>
                <a:sym typeface="Calibri"/>
              </a:rPr>
              <a:t>contratos</a:t>
            </a:r>
            <a:r>
              <a:rPr lang="en-US" sz="1800" b="1" i="0" u="none" strike="noStrike" cap="none" dirty="0">
                <a:solidFill>
                  <a:srgbClr val="FF0000"/>
                </a:solidFill>
                <a:latin typeface="Calibri"/>
                <a:ea typeface="Calibri"/>
                <a:cs typeface="Calibri"/>
                <a:sym typeface="Calibri"/>
              </a:rPr>
              <a:t>  </a:t>
            </a:r>
            <a:endParaRPr sz="1800" b="0" i="0" u="none" strike="noStrike" cap="none" dirty="0">
              <a:solidFill>
                <a:srgbClr val="FF0000"/>
              </a:solidFill>
              <a:latin typeface="Calibri"/>
              <a:ea typeface="Calibri"/>
              <a:cs typeface="Calibri"/>
              <a:sym typeface="Calibri"/>
            </a:endParaRPr>
          </a:p>
          <a:p>
            <a:pPr marL="0" marR="0" lvl="0" indent="0" algn="l" rtl="0">
              <a:spcBef>
                <a:spcPts val="0"/>
              </a:spcBef>
              <a:spcAft>
                <a:spcPts val="0"/>
              </a:spcAft>
              <a:buNone/>
            </a:pPr>
            <a:r>
              <a:rPr lang="en-US" sz="1800" b="1" i="0" u="none" strike="noStrike" cap="none" dirty="0">
                <a:solidFill>
                  <a:srgbClr val="0070C0"/>
                </a:solidFill>
                <a:latin typeface="Calibri"/>
                <a:ea typeface="Calibri"/>
                <a:cs typeface="Calibri"/>
                <a:sym typeface="Calibri"/>
              </a:rPr>
              <a:t>SET </a:t>
            </a:r>
            <a:r>
              <a:rPr lang="en-US" sz="1800" b="1" i="0" u="none" strike="noStrike" cap="none" dirty="0" err="1">
                <a:solidFill>
                  <a:srgbClr val="0070C0"/>
                </a:solidFill>
                <a:latin typeface="Calibri"/>
                <a:ea typeface="Calibri"/>
                <a:cs typeface="Calibri"/>
                <a:sym typeface="Calibri"/>
              </a:rPr>
              <a:t>dnicliente</a:t>
            </a:r>
            <a:r>
              <a:rPr lang="en-US" sz="1800" b="1" i="0" u="none" strike="noStrike" cap="none" dirty="0">
                <a:solidFill>
                  <a:srgbClr val="0070C0"/>
                </a:solidFill>
                <a:latin typeface="Calibri"/>
                <a:ea typeface="Calibri"/>
                <a:cs typeface="Calibri"/>
                <a:sym typeface="Calibri"/>
              </a:rPr>
              <a:t>= (SELECT </a:t>
            </a:r>
            <a:r>
              <a:rPr lang="en-US" sz="1800" b="1" i="0" u="none" strike="noStrike" cap="none" dirty="0" err="1">
                <a:solidFill>
                  <a:srgbClr val="0070C0"/>
                </a:solidFill>
                <a:latin typeface="Calibri"/>
                <a:ea typeface="Calibri"/>
                <a:cs typeface="Calibri"/>
                <a:sym typeface="Calibri"/>
              </a:rPr>
              <a:t>dnicliente</a:t>
            </a:r>
            <a:r>
              <a:rPr lang="en-US" sz="1800" b="1" i="0" u="none" strike="noStrike" cap="none" dirty="0">
                <a:solidFill>
                  <a:srgbClr val="0070C0"/>
                </a:solidFill>
                <a:latin typeface="Calibri"/>
                <a:ea typeface="Calibri"/>
                <a:cs typeface="Calibri"/>
                <a:sym typeface="Calibri"/>
              </a:rPr>
              <a:t> FROM </a:t>
            </a:r>
            <a:r>
              <a:rPr lang="en-US" sz="1800" b="1" i="0" u="none" strike="noStrike" cap="none" dirty="0" err="1">
                <a:solidFill>
                  <a:srgbClr val="FF0000"/>
                </a:solidFill>
                <a:latin typeface="Calibri"/>
                <a:ea typeface="Calibri"/>
                <a:cs typeface="Calibri"/>
                <a:sym typeface="Calibri"/>
              </a:rPr>
              <a:t>contratos</a:t>
            </a:r>
            <a:r>
              <a:rPr lang="en-US" sz="1800" b="1" i="0" u="none" strike="noStrike" cap="none" dirty="0">
                <a:solidFill>
                  <a:srgbClr val="0070C0"/>
                </a:solidFill>
                <a:latin typeface="Calibri"/>
                <a:ea typeface="Calibri"/>
                <a:cs typeface="Calibri"/>
                <a:sym typeface="Calibri"/>
              </a:rPr>
              <a:t> WHERE </a:t>
            </a:r>
            <a:r>
              <a:rPr lang="en-US" sz="1800" b="1" i="0" u="none" strike="noStrike" cap="none" dirty="0" err="1">
                <a:solidFill>
                  <a:srgbClr val="0070C0"/>
                </a:solidFill>
                <a:latin typeface="Calibri"/>
                <a:ea typeface="Calibri"/>
                <a:cs typeface="Calibri"/>
                <a:sym typeface="Calibri"/>
              </a:rPr>
              <a:t>numcontrato</a:t>
            </a:r>
            <a:r>
              <a:rPr lang="en-US" sz="1800" b="1" i="0" u="none" strike="noStrike" cap="none" dirty="0">
                <a:solidFill>
                  <a:srgbClr val="0070C0"/>
                </a:solidFill>
                <a:latin typeface="Calibri"/>
                <a:ea typeface="Calibri"/>
                <a:cs typeface="Calibri"/>
                <a:sym typeface="Calibri"/>
              </a:rPr>
              <a:t>=4)</a:t>
            </a:r>
            <a:endParaRPr sz="1800" b="0"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r>
              <a:rPr lang="en-US" sz="1800" b="1" i="0" u="none" strike="noStrike" cap="none" dirty="0">
                <a:solidFill>
                  <a:srgbClr val="0070C0"/>
                </a:solidFill>
                <a:latin typeface="Calibri"/>
                <a:ea typeface="Calibri"/>
                <a:cs typeface="Calibri"/>
                <a:sym typeface="Calibri"/>
              </a:rPr>
              <a:t>WHERE </a:t>
            </a:r>
            <a:r>
              <a:rPr lang="en-US" sz="1800" b="1" i="0" u="none" strike="noStrike" cap="none" dirty="0" err="1">
                <a:solidFill>
                  <a:srgbClr val="0070C0"/>
                </a:solidFill>
                <a:latin typeface="Calibri"/>
                <a:ea typeface="Calibri"/>
                <a:cs typeface="Calibri"/>
                <a:sym typeface="Calibri"/>
              </a:rPr>
              <a:t>numcontrato</a:t>
            </a:r>
            <a:r>
              <a:rPr lang="en-US" sz="1800" b="1" i="0" u="none" strike="noStrike" cap="none" dirty="0">
                <a:solidFill>
                  <a:srgbClr val="0070C0"/>
                </a:solidFill>
                <a:latin typeface="Calibri"/>
                <a:ea typeface="Calibri"/>
                <a:cs typeface="Calibri"/>
                <a:sym typeface="Calibri"/>
              </a:rPr>
              <a:t>=26;</a:t>
            </a:r>
            <a:endParaRPr sz="1800" b="0" i="0" u="none" strike="noStrike" cap="none" dirty="0">
              <a:solidFill>
                <a:srgbClr val="0070C0"/>
              </a:solidFill>
              <a:latin typeface="Calibri"/>
              <a:ea typeface="Calibri"/>
              <a:cs typeface="Calibri"/>
              <a:sym typeface="Calibri"/>
            </a:endParaRPr>
          </a:p>
          <a:p>
            <a:pPr marL="0" marR="0" lvl="0" indent="0" algn="l" rtl="0">
              <a:spcBef>
                <a:spcPts val="0"/>
              </a:spcBef>
              <a:spcAft>
                <a:spcPts val="0"/>
              </a:spcAft>
              <a:buNone/>
            </a:pPr>
            <a:endParaRPr lang="es-ES" sz="1800" b="0"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None/>
            </a:pPr>
            <a:endParaRPr lang="es-ES" sz="1800" dirty="0" smtClean="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dirty="0" smtClean="0">
                <a:solidFill>
                  <a:schemeClr val="dk1"/>
                </a:solidFill>
                <a:latin typeface="Calibri"/>
                <a:ea typeface="Calibri"/>
                <a:cs typeface="Calibri"/>
                <a:sym typeface="Calibri"/>
              </a:rPr>
              <a:t>EN VERSION ACTUAL DE MYSQL NO DA PROBLEMA USAR EN SUBCONSULTA LA MISMA TABLA QUE LA MODIFICADA.</a:t>
            </a:r>
          </a:p>
          <a:p>
            <a:pPr marL="0" marR="0" lvl="0" indent="0" algn="l" rtl="0">
              <a:spcBef>
                <a:spcPts val="0"/>
              </a:spcBef>
              <a:spcAft>
                <a:spcPts val="0"/>
              </a:spcAft>
              <a:buNone/>
            </a:pPr>
            <a:endParaRPr lang="es-ES" sz="1800" dirty="0" smtClean="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dirty="0" smtClean="0">
                <a:solidFill>
                  <a:schemeClr val="dk1"/>
                </a:solidFill>
                <a:latin typeface="Calibri"/>
                <a:ea typeface="Calibri"/>
                <a:cs typeface="Calibri"/>
                <a:sym typeface="Calibri"/>
              </a:rPr>
              <a:t>EN VERSIONES ANTERIORES ESTO DABA ERROR</a:t>
            </a:r>
            <a:endParaRPr sz="1800" b="0" i="0" u="none" strike="noStrike" cap="none" dirty="0">
              <a:solidFill>
                <a:schemeClr val="dk1"/>
              </a:solidFill>
              <a:latin typeface="Calibri"/>
              <a:ea typeface="Calibri"/>
              <a:cs typeface="Calibri"/>
              <a:sym typeface="Calibri"/>
            </a:endParaRPr>
          </a:p>
        </p:txBody>
      </p:sp>
      <p:sp>
        <p:nvSpPr>
          <p:cNvPr id="189" name="Google Shape;189;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0" name="Google Shape;190;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1077</Words>
  <Application>Microsoft Office PowerPoint</Application>
  <PresentationFormat>Presentación en pantalla (4:3)</PresentationFormat>
  <Paragraphs>134</Paragraphs>
  <Slides>12</Slides>
  <Notes>12</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Luis Jesús  Herrero de Cos</dc:creator>
  <cp:lastModifiedBy>luish</cp:lastModifiedBy>
  <cp:revision>11</cp:revision>
  <dcterms:modified xsi:type="dcterms:W3CDTF">2023-01-12T17:07:09Z</dcterms:modified>
</cp:coreProperties>
</file>