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69" r:id="rId5"/>
    <p:sldId id="270" r:id="rId6"/>
    <p:sldId id="264" r:id="rId7"/>
    <p:sldId id="271" r:id="rId8"/>
    <p:sldId id="273" r:id="rId9"/>
    <p:sldId id="276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1"/>
    <p:restoredTop sz="94660"/>
  </p:normalViewPr>
  <p:slideViewPr>
    <p:cSldViewPr snapToGrid="0" showGuides="1">
      <p:cViewPr>
        <p:scale>
          <a:sx n="70" d="100"/>
          <a:sy n="70" d="100"/>
        </p:scale>
        <p:origin x="1242" y="73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24001" t="37222" r="20563" b="224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3107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8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75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3105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6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39"/>
          <p:cNvSpPr txBox="1"/>
          <p:nvPr/>
        </p:nvSpPr>
        <p:spPr>
          <a:xfrm>
            <a:off x="1995805" y="3265805"/>
            <a:ext cx="924814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Nhóm 2: Trương Quốc Sinh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Đỗ Đức Quang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    Đặng Trọng Anh 	   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Đào Xuân Nghĩa        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Đàm Đức Hải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Nguyễn Quốc Khánh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078" name="文本框 143"/>
          <p:cNvSpPr txBox="1"/>
          <p:nvPr/>
        </p:nvSpPr>
        <p:spPr>
          <a:xfrm>
            <a:off x="1377633" y="636270"/>
            <a:ext cx="9017635" cy="25533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Phầm mềm chấm PE </a:t>
            </a:r>
            <a:endParaRPr lang="en-US" altLang="zh-CN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 PRF192</a:t>
            </a:r>
            <a:endParaRPr lang="en-US" sz="8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3079" name="组合 29"/>
          <p:cNvGrpSpPr/>
          <p:nvPr/>
        </p:nvGrpSpPr>
        <p:grpSpPr>
          <a:xfrm flipH="1">
            <a:off x="7626350" y="1609725"/>
            <a:ext cx="1117600" cy="523875"/>
            <a:chOff x="0" y="0"/>
            <a:chExt cx="766254" cy="340156"/>
          </a:xfrm>
        </p:grpSpPr>
        <p:sp>
          <p:nvSpPr>
            <p:cNvPr id="3102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3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4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80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3081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3092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3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4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5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6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7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8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9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0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1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82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6" grpId="0"/>
      <p:bldP spid="307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流程图: 决策 1"/>
          <p:cNvSpPr/>
          <p:nvPr/>
        </p:nvSpPr>
        <p:spPr>
          <a:xfrm>
            <a:off x="7286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流程图: 决策 34"/>
          <p:cNvSpPr/>
          <p:nvPr/>
        </p:nvSpPr>
        <p:spPr>
          <a:xfrm>
            <a:off x="9572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5124" name="组合 98"/>
          <p:cNvGrpSpPr/>
          <p:nvPr/>
        </p:nvGrpSpPr>
        <p:grpSpPr>
          <a:xfrm rot="4415535">
            <a:off x="669925" y="2274888"/>
            <a:ext cx="793750" cy="558800"/>
            <a:chOff x="0" y="0"/>
            <a:chExt cx="874705" cy="650964"/>
          </a:xfrm>
        </p:grpSpPr>
        <p:sp>
          <p:nvSpPr>
            <p:cNvPr id="51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404" name="文本框 102"/>
          <p:cNvSpPr txBox="1">
            <a:spLocks noChangeArrowheads="1"/>
          </p:cNvSpPr>
          <p:nvPr/>
        </p:nvSpPr>
        <p:spPr bwMode="auto">
          <a:xfrm>
            <a:off x="1150938" y="3239135"/>
            <a:ext cx="304006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</a:rPr>
              <a:t>CONTENTS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</a:endParaRPr>
          </a:p>
        </p:txBody>
      </p:sp>
      <p:sp>
        <p:nvSpPr>
          <p:cNvPr id="5127" name="文本框 104"/>
          <p:cNvSpPr txBox="1"/>
          <p:nvPr/>
        </p:nvSpPr>
        <p:spPr>
          <a:xfrm>
            <a:off x="5492750" y="193865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28" name="文本框 105"/>
          <p:cNvSpPr txBox="1"/>
          <p:nvPr/>
        </p:nvSpPr>
        <p:spPr>
          <a:xfrm>
            <a:off x="5492750" y="3073718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0" name="文本框 107"/>
          <p:cNvSpPr txBox="1"/>
          <p:nvPr/>
        </p:nvSpPr>
        <p:spPr>
          <a:xfrm>
            <a:off x="5492750" y="4208780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1" name="文本框 108"/>
          <p:cNvSpPr txBox="1"/>
          <p:nvPr/>
        </p:nvSpPr>
        <p:spPr>
          <a:xfrm>
            <a:off x="6348413" y="2138680"/>
            <a:ext cx="38306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Thực trạng hiện nay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2" name="文本框 109"/>
          <p:cNvSpPr txBox="1"/>
          <p:nvPr/>
        </p:nvSpPr>
        <p:spPr>
          <a:xfrm>
            <a:off x="6348413" y="3273743"/>
            <a:ext cx="38306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Phần mềm chấm thi PE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5135" name="组合 95"/>
          <p:cNvGrpSpPr/>
          <p:nvPr/>
        </p:nvGrpSpPr>
        <p:grpSpPr>
          <a:xfrm>
            <a:off x="11014075" y="241300"/>
            <a:ext cx="884238" cy="911225"/>
            <a:chOff x="0" y="0"/>
            <a:chExt cx="1512184" cy="1560205"/>
          </a:xfrm>
        </p:grpSpPr>
        <p:sp>
          <p:nvSpPr>
            <p:cNvPr id="5137" name="等腰三角形 96"/>
            <p:cNvSpPr/>
            <p:nvPr/>
          </p:nvSpPr>
          <p:spPr>
            <a:xfrm rot="-1741463">
              <a:off x="0" y="0"/>
              <a:ext cx="1110219" cy="734171"/>
            </a:xfrm>
            <a:prstGeom prst="triangle">
              <a:avLst>
                <a:gd name="adj" fmla="val 75019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38" name="等腰三角形 97"/>
            <p:cNvSpPr/>
            <p:nvPr/>
          </p:nvSpPr>
          <p:spPr>
            <a:xfrm rot="9058537">
              <a:off x="401965" y="630612"/>
              <a:ext cx="1110219" cy="929593"/>
            </a:xfrm>
            <a:prstGeom prst="triangle">
              <a:avLst>
                <a:gd name="adj" fmla="val 1991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36" name="等腰三角形 101"/>
          <p:cNvSpPr/>
          <p:nvPr/>
        </p:nvSpPr>
        <p:spPr>
          <a:xfrm rot="-8125928">
            <a:off x="4024313" y="5062855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文本框 109"/>
          <p:cNvSpPr txBox="1"/>
          <p:nvPr/>
        </p:nvSpPr>
        <p:spPr>
          <a:xfrm>
            <a:off x="6440488" y="4393248"/>
            <a:ext cx="38306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Chức năng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/>
      <p:bldP spid="5131" grpId="0"/>
      <p:bldP spid="5127" grpId="0"/>
      <p:bldP spid="5131" grpId="1"/>
      <p:bldP spid="5127" grpId="1"/>
      <p:bldP spid="5128" grpId="0"/>
      <p:bldP spid="5132" grpId="0"/>
      <p:bldP spid="5128" grpId="1"/>
      <p:bldP spid="5132" grpId="1"/>
      <p:bldP spid="5130" grpId="0"/>
      <p:bldP spid="2" grpId="0"/>
      <p:bldP spid="5130" grpId="1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Group 41"/>
          <p:cNvGrpSpPr/>
          <p:nvPr/>
        </p:nvGrpSpPr>
        <p:grpSpPr>
          <a:xfrm>
            <a:off x="2506663" y="4081463"/>
            <a:ext cx="150812" cy="152400"/>
            <a:chOff x="8571240" y="5550087"/>
            <a:chExt cx="304072" cy="303870"/>
          </a:xfrm>
        </p:grpSpPr>
        <p:sp>
          <p:nvSpPr>
            <p:cNvPr id="13" name="Freeform 324"/>
            <p:cNvSpPr>
              <a:spLocks noChangeArrowheads="1"/>
            </p:cNvSpPr>
            <p:nvPr/>
          </p:nvSpPr>
          <p:spPr bwMode="auto">
            <a:xfrm>
              <a:off x="8571240" y="5550087"/>
              <a:ext cx="304072" cy="303870"/>
            </a:xfrm>
            <a:custGeom>
              <a:avLst/>
              <a:gdLst>
                <a:gd name="T0" fmla="*/ 480 w 481"/>
                <a:gd name="T1" fmla="*/ 240 h 481"/>
                <a:gd name="T2" fmla="*/ 480 w 481"/>
                <a:gd name="T3" fmla="*/ 240 h 481"/>
                <a:gd name="T4" fmla="*/ 240 w 481"/>
                <a:gd name="T5" fmla="*/ 0 h 481"/>
                <a:gd name="T6" fmla="*/ 0 w 481"/>
                <a:gd name="T7" fmla="*/ 240 h 481"/>
                <a:gd name="T8" fmla="*/ 240 w 481"/>
                <a:gd name="T9" fmla="*/ 480 h 481"/>
                <a:gd name="T10" fmla="*/ 480 w 481"/>
                <a:gd name="T11" fmla="*/ 24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481">
                  <a:moveTo>
                    <a:pt x="480" y="240"/>
                  </a:moveTo>
                  <a:lnTo>
                    <a:pt x="480" y="240"/>
                  </a:lnTo>
                  <a:cubicBezTo>
                    <a:pt x="480" y="109"/>
                    <a:pt x="371" y="0"/>
                    <a:pt x="240" y="0"/>
                  </a:cubicBezTo>
                  <a:cubicBezTo>
                    <a:pt x="103" y="0"/>
                    <a:pt x="0" y="109"/>
                    <a:pt x="0" y="240"/>
                  </a:cubicBezTo>
                  <a:cubicBezTo>
                    <a:pt x="0" y="372"/>
                    <a:pt x="103" y="480"/>
                    <a:pt x="240" y="480"/>
                  </a:cubicBezTo>
                  <a:cubicBezTo>
                    <a:pt x="371" y="480"/>
                    <a:pt x="480" y="372"/>
                    <a:pt x="480" y="24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grpSp>
          <p:nvGrpSpPr>
            <p:cNvPr id="14" name="Group 47"/>
            <p:cNvGrpSpPr/>
            <p:nvPr/>
          </p:nvGrpSpPr>
          <p:grpSpPr>
            <a:xfrm>
              <a:off x="8633181" y="5620427"/>
              <a:ext cx="183006" cy="180070"/>
              <a:chOff x="8633181" y="5620427"/>
              <a:chExt cx="183006" cy="180070"/>
            </a:xfrm>
            <a:solidFill>
              <a:schemeClr val="bg1"/>
            </a:solidFill>
          </p:grpSpPr>
          <p:sp>
            <p:nvSpPr>
              <p:cNvPr id="15" name="Freeform 325"/>
              <p:cNvSpPr>
                <a:spLocks noChangeArrowheads="1"/>
              </p:cNvSpPr>
              <p:nvPr/>
            </p:nvSpPr>
            <p:spPr bwMode="auto">
              <a:xfrm>
                <a:off x="8717645" y="5620427"/>
                <a:ext cx="16893" cy="180070"/>
              </a:xfrm>
              <a:custGeom>
                <a:avLst/>
                <a:gdLst>
                  <a:gd name="T0" fmla="*/ 28 w 29"/>
                  <a:gd name="T1" fmla="*/ 285 h 286"/>
                  <a:gd name="T2" fmla="*/ 0 w 29"/>
                  <a:gd name="T3" fmla="*/ 285 h 286"/>
                  <a:gd name="T4" fmla="*/ 0 w 29"/>
                  <a:gd name="T5" fmla="*/ 0 h 286"/>
                  <a:gd name="T6" fmla="*/ 28 w 29"/>
                  <a:gd name="T7" fmla="*/ 0 h 286"/>
                  <a:gd name="T8" fmla="*/ 28 w 29"/>
                  <a:gd name="T9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6">
                    <a:moveTo>
                      <a:pt x="28" y="285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8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endParaRPr>
              </a:p>
            </p:txBody>
          </p:sp>
          <p:sp>
            <p:nvSpPr>
              <p:cNvPr id="16" name="Freeform 326"/>
              <p:cNvSpPr>
                <a:spLocks noChangeArrowheads="1"/>
              </p:cNvSpPr>
              <p:nvPr/>
            </p:nvSpPr>
            <p:spPr bwMode="auto">
              <a:xfrm>
                <a:off x="8633181" y="5699209"/>
                <a:ext cx="183006" cy="19695"/>
              </a:xfrm>
              <a:custGeom>
                <a:avLst/>
                <a:gdLst>
                  <a:gd name="T0" fmla="*/ 0 w 293"/>
                  <a:gd name="T1" fmla="*/ 35 h 36"/>
                  <a:gd name="T2" fmla="*/ 0 w 293"/>
                  <a:gd name="T3" fmla="*/ 0 h 36"/>
                  <a:gd name="T4" fmla="*/ 292 w 293"/>
                  <a:gd name="T5" fmla="*/ 0 h 36"/>
                  <a:gd name="T6" fmla="*/ 292 w 293"/>
                  <a:gd name="T7" fmla="*/ 35 h 36"/>
                  <a:gd name="T8" fmla="*/ 0 w 293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6">
                    <a:moveTo>
                      <a:pt x="0" y="35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35"/>
                    </a:lnTo>
                    <a:lnTo>
                      <a:pt x="0" y="3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endParaRPr>
              </a:p>
            </p:txBody>
          </p:sp>
        </p:grpSp>
      </p:grpSp>
      <p:sp>
        <p:nvSpPr>
          <p:cNvPr id="6151" name="TextBox 44"/>
          <p:cNvSpPr txBox="1"/>
          <p:nvPr>
            <p:custDataLst>
              <p:tags r:id="rId1"/>
            </p:custDataLst>
          </p:nvPr>
        </p:nvSpPr>
        <p:spPr>
          <a:xfrm>
            <a:off x="209550" y="4194175"/>
            <a:ext cx="2952750" cy="1056640"/>
          </a:xfrm>
          <a:prstGeom prst="rect">
            <a:avLst/>
          </a:prstGeom>
          <a:noFill/>
          <a:ln w="9525">
            <a:noFill/>
          </a:ln>
        </p:spPr>
        <p:txBody>
          <a:bodyPr wrap="square"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Bắt kịp xu </a:t>
            </a:r>
            <a:r>
              <a:rPr lang="en-US" altLang="zh-CN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hướng 4.0</a:t>
            </a:r>
            <a:endParaRPr lang="en-US" altLang="zh-CN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grpSp>
        <p:nvGrpSpPr>
          <p:cNvPr id="6154" name="Group 58"/>
          <p:cNvGrpSpPr/>
          <p:nvPr/>
        </p:nvGrpSpPr>
        <p:grpSpPr>
          <a:xfrm>
            <a:off x="9578975" y="4062413"/>
            <a:ext cx="152400" cy="152400"/>
            <a:chOff x="8571240" y="5550087"/>
            <a:chExt cx="304072" cy="303870"/>
          </a:xfrm>
        </p:grpSpPr>
        <p:sp>
          <p:nvSpPr>
            <p:cNvPr id="24" name="Freeform 324"/>
            <p:cNvSpPr>
              <a:spLocks noChangeArrowheads="1"/>
            </p:cNvSpPr>
            <p:nvPr/>
          </p:nvSpPr>
          <p:spPr bwMode="auto">
            <a:xfrm>
              <a:off x="8571240" y="5550087"/>
              <a:ext cx="304072" cy="303870"/>
            </a:xfrm>
            <a:custGeom>
              <a:avLst/>
              <a:gdLst>
                <a:gd name="T0" fmla="*/ 480 w 481"/>
                <a:gd name="T1" fmla="*/ 240 h 481"/>
                <a:gd name="T2" fmla="*/ 480 w 481"/>
                <a:gd name="T3" fmla="*/ 240 h 481"/>
                <a:gd name="T4" fmla="*/ 240 w 481"/>
                <a:gd name="T5" fmla="*/ 0 h 481"/>
                <a:gd name="T6" fmla="*/ 0 w 481"/>
                <a:gd name="T7" fmla="*/ 240 h 481"/>
                <a:gd name="T8" fmla="*/ 240 w 481"/>
                <a:gd name="T9" fmla="*/ 480 h 481"/>
                <a:gd name="T10" fmla="*/ 480 w 481"/>
                <a:gd name="T11" fmla="*/ 24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481">
                  <a:moveTo>
                    <a:pt x="480" y="240"/>
                  </a:moveTo>
                  <a:lnTo>
                    <a:pt x="480" y="240"/>
                  </a:lnTo>
                  <a:cubicBezTo>
                    <a:pt x="480" y="109"/>
                    <a:pt x="371" y="0"/>
                    <a:pt x="240" y="0"/>
                  </a:cubicBezTo>
                  <a:cubicBezTo>
                    <a:pt x="103" y="0"/>
                    <a:pt x="0" y="109"/>
                    <a:pt x="0" y="240"/>
                  </a:cubicBezTo>
                  <a:cubicBezTo>
                    <a:pt x="0" y="372"/>
                    <a:pt x="103" y="480"/>
                    <a:pt x="240" y="480"/>
                  </a:cubicBezTo>
                  <a:cubicBezTo>
                    <a:pt x="371" y="480"/>
                    <a:pt x="480" y="372"/>
                    <a:pt x="480" y="24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grpSp>
          <p:nvGrpSpPr>
            <p:cNvPr id="25" name="Group 65"/>
            <p:cNvGrpSpPr/>
            <p:nvPr/>
          </p:nvGrpSpPr>
          <p:grpSpPr>
            <a:xfrm>
              <a:off x="8633181" y="5620427"/>
              <a:ext cx="183006" cy="180070"/>
              <a:chOff x="8633181" y="5620427"/>
              <a:chExt cx="183006" cy="180070"/>
            </a:xfrm>
            <a:solidFill>
              <a:schemeClr val="bg1"/>
            </a:solidFill>
          </p:grpSpPr>
          <p:sp>
            <p:nvSpPr>
              <p:cNvPr id="26" name="Freeform 325"/>
              <p:cNvSpPr>
                <a:spLocks noChangeArrowheads="1"/>
              </p:cNvSpPr>
              <p:nvPr/>
            </p:nvSpPr>
            <p:spPr bwMode="auto">
              <a:xfrm>
                <a:off x="8717645" y="5620427"/>
                <a:ext cx="16893" cy="180070"/>
              </a:xfrm>
              <a:custGeom>
                <a:avLst/>
                <a:gdLst>
                  <a:gd name="T0" fmla="*/ 28 w 29"/>
                  <a:gd name="T1" fmla="*/ 285 h 286"/>
                  <a:gd name="T2" fmla="*/ 0 w 29"/>
                  <a:gd name="T3" fmla="*/ 285 h 286"/>
                  <a:gd name="T4" fmla="*/ 0 w 29"/>
                  <a:gd name="T5" fmla="*/ 0 h 286"/>
                  <a:gd name="T6" fmla="*/ 28 w 29"/>
                  <a:gd name="T7" fmla="*/ 0 h 286"/>
                  <a:gd name="T8" fmla="*/ 28 w 29"/>
                  <a:gd name="T9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6">
                    <a:moveTo>
                      <a:pt x="28" y="285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8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endParaRPr>
              </a:p>
            </p:txBody>
          </p:sp>
          <p:sp>
            <p:nvSpPr>
              <p:cNvPr id="27" name="Freeform 326"/>
              <p:cNvSpPr>
                <a:spLocks noChangeArrowheads="1"/>
              </p:cNvSpPr>
              <p:nvPr/>
            </p:nvSpPr>
            <p:spPr bwMode="auto">
              <a:xfrm>
                <a:off x="8633181" y="5699209"/>
                <a:ext cx="183006" cy="19695"/>
              </a:xfrm>
              <a:custGeom>
                <a:avLst/>
                <a:gdLst>
                  <a:gd name="T0" fmla="*/ 0 w 293"/>
                  <a:gd name="T1" fmla="*/ 35 h 36"/>
                  <a:gd name="T2" fmla="*/ 0 w 293"/>
                  <a:gd name="T3" fmla="*/ 0 h 36"/>
                  <a:gd name="T4" fmla="*/ 292 w 293"/>
                  <a:gd name="T5" fmla="*/ 0 h 36"/>
                  <a:gd name="T6" fmla="*/ 292 w 293"/>
                  <a:gd name="T7" fmla="*/ 35 h 36"/>
                  <a:gd name="T8" fmla="*/ 0 w 293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6">
                    <a:moveTo>
                      <a:pt x="0" y="35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35"/>
                    </a:lnTo>
                    <a:lnTo>
                      <a:pt x="0" y="3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endParaRPr>
              </a:p>
            </p:txBody>
          </p:sp>
        </p:grpSp>
      </p:grpSp>
      <p:sp>
        <p:nvSpPr>
          <p:cNvPr id="6155" name="TextBox 59"/>
          <p:cNvSpPr txBox="1"/>
          <p:nvPr/>
        </p:nvSpPr>
        <p:spPr>
          <a:xfrm>
            <a:off x="8822055" y="4194175"/>
            <a:ext cx="3244215" cy="582930"/>
          </a:xfrm>
          <a:prstGeom prst="rect">
            <a:avLst/>
          </a:prstGeom>
          <a:noFill/>
          <a:ln w="9525">
            <a:noFill/>
          </a:ln>
        </p:spPr>
        <p:txBody>
          <a:bodyPr wrap="square"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Có thể có sai sót</a:t>
            </a:r>
            <a:endParaRPr lang="en-US" altLang="zh-CN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grpSp>
        <p:nvGrpSpPr>
          <p:cNvPr id="6158" name="Group 114"/>
          <p:cNvGrpSpPr/>
          <p:nvPr/>
        </p:nvGrpSpPr>
        <p:grpSpPr>
          <a:xfrm>
            <a:off x="2506663" y="2722563"/>
            <a:ext cx="150812" cy="152400"/>
            <a:chOff x="8571240" y="5550087"/>
            <a:chExt cx="304072" cy="303870"/>
          </a:xfrm>
        </p:grpSpPr>
        <p:sp>
          <p:nvSpPr>
            <p:cNvPr id="38" name="Freeform 324"/>
            <p:cNvSpPr>
              <a:spLocks noChangeArrowheads="1"/>
            </p:cNvSpPr>
            <p:nvPr/>
          </p:nvSpPr>
          <p:spPr bwMode="auto">
            <a:xfrm>
              <a:off x="8571240" y="5550087"/>
              <a:ext cx="304072" cy="303870"/>
            </a:xfrm>
            <a:custGeom>
              <a:avLst/>
              <a:gdLst>
                <a:gd name="T0" fmla="*/ 480 w 481"/>
                <a:gd name="T1" fmla="*/ 240 h 481"/>
                <a:gd name="T2" fmla="*/ 480 w 481"/>
                <a:gd name="T3" fmla="*/ 240 h 481"/>
                <a:gd name="T4" fmla="*/ 240 w 481"/>
                <a:gd name="T5" fmla="*/ 0 h 481"/>
                <a:gd name="T6" fmla="*/ 0 w 481"/>
                <a:gd name="T7" fmla="*/ 240 h 481"/>
                <a:gd name="T8" fmla="*/ 240 w 481"/>
                <a:gd name="T9" fmla="*/ 480 h 481"/>
                <a:gd name="T10" fmla="*/ 480 w 481"/>
                <a:gd name="T11" fmla="*/ 24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481">
                  <a:moveTo>
                    <a:pt x="480" y="240"/>
                  </a:moveTo>
                  <a:lnTo>
                    <a:pt x="480" y="240"/>
                  </a:lnTo>
                  <a:cubicBezTo>
                    <a:pt x="480" y="109"/>
                    <a:pt x="371" y="0"/>
                    <a:pt x="240" y="0"/>
                  </a:cubicBezTo>
                  <a:cubicBezTo>
                    <a:pt x="103" y="0"/>
                    <a:pt x="0" y="109"/>
                    <a:pt x="0" y="240"/>
                  </a:cubicBezTo>
                  <a:cubicBezTo>
                    <a:pt x="0" y="372"/>
                    <a:pt x="103" y="480"/>
                    <a:pt x="240" y="480"/>
                  </a:cubicBezTo>
                  <a:cubicBezTo>
                    <a:pt x="371" y="480"/>
                    <a:pt x="480" y="372"/>
                    <a:pt x="480" y="24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grpSp>
          <p:nvGrpSpPr>
            <p:cNvPr id="39" name="Group 118"/>
            <p:cNvGrpSpPr/>
            <p:nvPr/>
          </p:nvGrpSpPr>
          <p:grpSpPr>
            <a:xfrm>
              <a:off x="8633181" y="5620427"/>
              <a:ext cx="183006" cy="180070"/>
              <a:chOff x="8633181" y="5620427"/>
              <a:chExt cx="183006" cy="180070"/>
            </a:xfrm>
            <a:solidFill>
              <a:schemeClr val="bg1"/>
            </a:solidFill>
          </p:grpSpPr>
          <p:sp>
            <p:nvSpPr>
              <p:cNvPr id="40" name="Freeform 325"/>
              <p:cNvSpPr>
                <a:spLocks noChangeArrowheads="1"/>
              </p:cNvSpPr>
              <p:nvPr/>
            </p:nvSpPr>
            <p:spPr bwMode="auto">
              <a:xfrm>
                <a:off x="8717645" y="5620427"/>
                <a:ext cx="16893" cy="180070"/>
              </a:xfrm>
              <a:custGeom>
                <a:avLst/>
                <a:gdLst>
                  <a:gd name="T0" fmla="*/ 28 w 29"/>
                  <a:gd name="T1" fmla="*/ 285 h 286"/>
                  <a:gd name="T2" fmla="*/ 0 w 29"/>
                  <a:gd name="T3" fmla="*/ 285 h 286"/>
                  <a:gd name="T4" fmla="*/ 0 w 29"/>
                  <a:gd name="T5" fmla="*/ 0 h 286"/>
                  <a:gd name="T6" fmla="*/ 28 w 29"/>
                  <a:gd name="T7" fmla="*/ 0 h 286"/>
                  <a:gd name="T8" fmla="*/ 28 w 29"/>
                  <a:gd name="T9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6">
                    <a:moveTo>
                      <a:pt x="28" y="285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8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endParaRPr>
              </a:p>
            </p:txBody>
          </p:sp>
          <p:sp>
            <p:nvSpPr>
              <p:cNvPr id="41" name="Freeform 326"/>
              <p:cNvSpPr>
                <a:spLocks noChangeArrowheads="1"/>
              </p:cNvSpPr>
              <p:nvPr/>
            </p:nvSpPr>
            <p:spPr bwMode="auto">
              <a:xfrm>
                <a:off x="8633181" y="5699209"/>
                <a:ext cx="183006" cy="19695"/>
              </a:xfrm>
              <a:custGeom>
                <a:avLst/>
                <a:gdLst>
                  <a:gd name="T0" fmla="*/ 0 w 293"/>
                  <a:gd name="T1" fmla="*/ 35 h 36"/>
                  <a:gd name="T2" fmla="*/ 0 w 293"/>
                  <a:gd name="T3" fmla="*/ 0 h 36"/>
                  <a:gd name="T4" fmla="*/ 292 w 293"/>
                  <a:gd name="T5" fmla="*/ 0 h 36"/>
                  <a:gd name="T6" fmla="*/ 292 w 293"/>
                  <a:gd name="T7" fmla="*/ 35 h 36"/>
                  <a:gd name="T8" fmla="*/ 0 w 293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6">
                    <a:moveTo>
                      <a:pt x="0" y="35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35"/>
                    </a:lnTo>
                    <a:lnTo>
                      <a:pt x="0" y="3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endParaRPr>
              </a:p>
            </p:txBody>
          </p:sp>
        </p:grpSp>
      </p:grpSp>
      <p:sp>
        <p:nvSpPr>
          <p:cNvPr id="6159" name="TextBox 115"/>
          <p:cNvSpPr txBox="1"/>
          <p:nvPr/>
        </p:nvSpPr>
        <p:spPr>
          <a:xfrm>
            <a:off x="209550" y="2183765"/>
            <a:ext cx="3213100" cy="951865"/>
          </a:xfrm>
          <a:prstGeom prst="rect">
            <a:avLst/>
          </a:prstGeom>
          <a:noFill/>
          <a:ln w="9525">
            <a:noFill/>
          </a:ln>
        </p:spPr>
        <p:txBody>
          <a:bodyPr wrap="square"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id-ID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Số lượng bài thi PE nhiều</a:t>
            </a:r>
            <a:endParaRPr lang="en-US" altLang="id-ID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63" name="Group 126"/>
          <p:cNvGrpSpPr/>
          <p:nvPr/>
        </p:nvGrpSpPr>
        <p:grpSpPr>
          <a:xfrm>
            <a:off x="9578975" y="2703513"/>
            <a:ext cx="152400" cy="152400"/>
            <a:chOff x="8571240" y="5550087"/>
            <a:chExt cx="304072" cy="303870"/>
          </a:xfrm>
        </p:grpSpPr>
        <p:sp>
          <p:nvSpPr>
            <p:cNvPr id="49" name="Freeform 324"/>
            <p:cNvSpPr>
              <a:spLocks noChangeArrowheads="1"/>
            </p:cNvSpPr>
            <p:nvPr/>
          </p:nvSpPr>
          <p:spPr bwMode="auto">
            <a:xfrm>
              <a:off x="8571240" y="5550087"/>
              <a:ext cx="304072" cy="303870"/>
            </a:xfrm>
            <a:custGeom>
              <a:avLst/>
              <a:gdLst>
                <a:gd name="T0" fmla="*/ 480 w 481"/>
                <a:gd name="T1" fmla="*/ 240 h 481"/>
                <a:gd name="T2" fmla="*/ 480 w 481"/>
                <a:gd name="T3" fmla="*/ 240 h 481"/>
                <a:gd name="T4" fmla="*/ 240 w 481"/>
                <a:gd name="T5" fmla="*/ 0 h 481"/>
                <a:gd name="T6" fmla="*/ 0 w 481"/>
                <a:gd name="T7" fmla="*/ 240 h 481"/>
                <a:gd name="T8" fmla="*/ 240 w 481"/>
                <a:gd name="T9" fmla="*/ 480 h 481"/>
                <a:gd name="T10" fmla="*/ 480 w 481"/>
                <a:gd name="T11" fmla="*/ 24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481">
                  <a:moveTo>
                    <a:pt x="480" y="240"/>
                  </a:moveTo>
                  <a:lnTo>
                    <a:pt x="480" y="240"/>
                  </a:lnTo>
                  <a:cubicBezTo>
                    <a:pt x="480" y="109"/>
                    <a:pt x="371" y="0"/>
                    <a:pt x="240" y="0"/>
                  </a:cubicBezTo>
                  <a:cubicBezTo>
                    <a:pt x="103" y="0"/>
                    <a:pt x="0" y="109"/>
                    <a:pt x="0" y="240"/>
                  </a:cubicBezTo>
                  <a:cubicBezTo>
                    <a:pt x="0" y="372"/>
                    <a:pt x="103" y="480"/>
                    <a:pt x="240" y="480"/>
                  </a:cubicBezTo>
                  <a:cubicBezTo>
                    <a:pt x="371" y="480"/>
                    <a:pt x="480" y="372"/>
                    <a:pt x="480" y="24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endParaRPr>
            </a:p>
          </p:txBody>
        </p:sp>
        <p:grpSp>
          <p:nvGrpSpPr>
            <p:cNvPr id="50" name="Group 129"/>
            <p:cNvGrpSpPr/>
            <p:nvPr/>
          </p:nvGrpSpPr>
          <p:grpSpPr>
            <a:xfrm>
              <a:off x="8633181" y="5620427"/>
              <a:ext cx="183006" cy="180070"/>
              <a:chOff x="8633181" y="5620427"/>
              <a:chExt cx="183006" cy="180070"/>
            </a:xfrm>
            <a:solidFill>
              <a:schemeClr val="bg1"/>
            </a:solidFill>
          </p:grpSpPr>
          <p:sp>
            <p:nvSpPr>
              <p:cNvPr id="51" name="Freeform 325"/>
              <p:cNvSpPr>
                <a:spLocks noChangeArrowheads="1"/>
              </p:cNvSpPr>
              <p:nvPr/>
            </p:nvSpPr>
            <p:spPr bwMode="auto">
              <a:xfrm>
                <a:off x="8717645" y="5620427"/>
                <a:ext cx="16893" cy="180070"/>
              </a:xfrm>
              <a:custGeom>
                <a:avLst/>
                <a:gdLst>
                  <a:gd name="T0" fmla="*/ 28 w 29"/>
                  <a:gd name="T1" fmla="*/ 285 h 286"/>
                  <a:gd name="T2" fmla="*/ 0 w 29"/>
                  <a:gd name="T3" fmla="*/ 285 h 286"/>
                  <a:gd name="T4" fmla="*/ 0 w 29"/>
                  <a:gd name="T5" fmla="*/ 0 h 286"/>
                  <a:gd name="T6" fmla="*/ 28 w 29"/>
                  <a:gd name="T7" fmla="*/ 0 h 286"/>
                  <a:gd name="T8" fmla="*/ 28 w 29"/>
                  <a:gd name="T9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6">
                    <a:moveTo>
                      <a:pt x="28" y="285"/>
                    </a:moveTo>
                    <a:lnTo>
                      <a:pt x="0" y="285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8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endParaRPr>
              </a:p>
            </p:txBody>
          </p:sp>
          <p:sp>
            <p:nvSpPr>
              <p:cNvPr id="52" name="Freeform 326"/>
              <p:cNvSpPr>
                <a:spLocks noChangeArrowheads="1"/>
              </p:cNvSpPr>
              <p:nvPr/>
            </p:nvSpPr>
            <p:spPr bwMode="auto">
              <a:xfrm>
                <a:off x="8633181" y="5699209"/>
                <a:ext cx="183006" cy="19695"/>
              </a:xfrm>
              <a:custGeom>
                <a:avLst/>
                <a:gdLst>
                  <a:gd name="T0" fmla="*/ 0 w 293"/>
                  <a:gd name="T1" fmla="*/ 35 h 36"/>
                  <a:gd name="T2" fmla="*/ 0 w 293"/>
                  <a:gd name="T3" fmla="*/ 0 h 36"/>
                  <a:gd name="T4" fmla="*/ 292 w 293"/>
                  <a:gd name="T5" fmla="*/ 0 h 36"/>
                  <a:gd name="T6" fmla="*/ 292 w 293"/>
                  <a:gd name="T7" fmla="*/ 35 h 36"/>
                  <a:gd name="T8" fmla="*/ 0 w 293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6">
                    <a:moveTo>
                      <a:pt x="0" y="35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35"/>
                    </a:lnTo>
                    <a:lnTo>
                      <a:pt x="0" y="3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endParaRPr>
              </a:p>
            </p:txBody>
          </p:sp>
        </p:grpSp>
      </p:grpSp>
      <p:sp>
        <p:nvSpPr>
          <p:cNvPr id="6164" name="TextBox 127"/>
          <p:cNvSpPr txBox="1"/>
          <p:nvPr/>
        </p:nvSpPr>
        <p:spPr>
          <a:xfrm>
            <a:off x="8822055" y="2010410"/>
            <a:ext cx="3244850" cy="1056640"/>
          </a:xfrm>
          <a:prstGeom prst="rect">
            <a:avLst/>
          </a:prstGeom>
          <a:noFill/>
          <a:ln w="9525">
            <a:noFill/>
          </a:ln>
        </p:spPr>
        <p:txBody>
          <a:bodyPr wrap="square"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Số lượng thầy cô chấm thi hạn chế</a:t>
            </a:r>
            <a:endParaRPr lang="en-US" altLang="zh-CN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grpSp>
        <p:nvGrpSpPr>
          <p:cNvPr id="6165" name="Group 1102"/>
          <p:cNvGrpSpPr/>
          <p:nvPr/>
        </p:nvGrpSpPr>
        <p:grpSpPr>
          <a:xfrm rot="5400000">
            <a:off x="4545013" y="1252538"/>
            <a:ext cx="3146425" cy="4662487"/>
            <a:chOff x="0" y="0"/>
            <a:chExt cx="6591304" cy="9765730"/>
          </a:xfrm>
        </p:grpSpPr>
        <p:pic>
          <p:nvPicPr>
            <p:cNvPr id="6174" name="Mini-iPad-B&amp;W-Mockup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62" name="Shape 1101"/>
            <p:cNvSpPr/>
            <p:nvPr/>
          </p:nvSpPr>
          <p:spPr>
            <a:xfrm>
              <a:off x="362486" y="950969"/>
              <a:ext cx="5879629" cy="7807263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>
              <a:lvl1pPr defTabSz="2921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2921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2921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2921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2921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2921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2921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2921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2921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2921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Roboto" pitchFamily="2" charset="0"/>
                <a:ea typeface="SimSun" panose="02010600030101010101" pitchFamily="2" charset="-122"/>
                <a:cs typeface="+mn-cs"/>
              </a:endParaRPr>
            </a:p>
          </p:txBody>
        </p:sp>
      </p:grp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en-US" altLang="zh-CN" sz="48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1009015" y="163195"/>
            <a:ext cx="45332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 trạng hiện nay</a:t>
            </a:r>
            <a:endParaRPr lang="en-US" altLang="zh-CN" sz="36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0205" y="2757805"/>
            <a:ext cx="3902710" cy="11995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  <p:bldP spid="6159" grpId="1"/>
      <p:bldP spid="6151" grpId="0"/>
      <p:bldP spid="6151" grpId="1"/>
      <p:bldP spid="6164" grpId="0"/>
      <p:bldP spid="6164" grpId="1"/>
      <p:bldP spid="6155" grpId="0"/>
      <p:bldP spid="61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1" name="TextBox 254"/>
          <p:cNvSpPr txBox="1"/>
          <p:nvPr/>
        </p:nvSpPr>
        <p:spPr>
          <a:xfrm>
            <a:off x="835025" y="1436688"/>
            <a:ext cx="119634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id-ID" altLang="zh-CN" sz="1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Analysis </a:t>
            </a:r>
            <a:endParaRPr lang="id-ID" altLang="zh-CN" sz="18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sp>
        <p:nvSpPr>
          <p:cNvPr id="8202" name="TextBox 256"/>
          <p:cNvSpPr txBox="1"/>
          <p:nvPr/>
        </p:nvSpPr>
        <p:spPr>
          <a:xfrm>
            <a:off x="548005" y="1684655"/>
            <a:ext cx="1906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id-ID" sz="4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100%</a:t>
            </a:r>
            <a:endParaRPr lang="en-US" altLang="id-ID" sz="48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sp>
        <p:nvSpPr>
          <p:cNvPr id="8203" name="TextBox 257"/>
          <p:cNvSpPr txBox="1"/>
          <p:nvPr/>
        </p:nvSpPr>
        <p:spPr>
          <a:xfrm>
            <a:off x="2178368" y="1684338"/>
            <a:ext cx="3222625" cy="1326515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Giao diện đơn giản dễ dùng, không cần cài đặt ứng dụng thêm để chạy.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grpSp>
        <p:nvGrpSpPr>
          <p:cNvPr id="8207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8208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209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210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en-US" altLang="zh-CN" sz="48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1009015" y="163195"/>
            <a:ext cx="62776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Phần mềm chấm thi PE PRF192</a:t>
            </a:r>
            <a:endParaRPr lang="en-US" altLang="zh-CN" sz="36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5485" y="1929448"/>
            <a:ext cx="5655310" cy="387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2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9263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64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65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en-US" altLang="zh-CN" sz="48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1009015" y="163195"/>
            <a:ext cx="62776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Phần mềm chấm thi PE PRF192</a:t>
            </a:r>
            <a:endParaRPr lang="en-US" altLang="zh-CN" sz="36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780" y="1278255"/>
            <a:ext cx="6828790" cy="4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ular Callout 3"/>
          <p:cNvSpPr/>
          <p:nvPr/>
        </p:nvSpPr>
        <p:spPr>
          <a:xfrm>
            <a:off x="6904990" y="612775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Click để chọn folder chứa bài thi</a:t>
            </a:r>
            <a:endParaRPr lang="en-US" sz="1600"/>
          </a:p>
        </p:txBody>
      </p:sp>
      <p:sp>
        <p:nvSpPr>
          <p:cNvPr id="5" name="Rounded Rectangular Callout 4"/>
          <p:cNvSpPr/>
          <p:nvPr/>
        </p:nvSpPr>
        <p:spPr>
          <a:xfrm>
            <a:off x="6904990" y="1062990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Click để chọn folder chứa test-case</a:t>
            </a:r>
            <a:endParaRPr lang="en-US" sz="1600"/>
          </a:p>
        </p:txBody>
      </p:sp>
      <p:sp>
        <p:nvSpPr>
          <p:cNvPr id="6" name="Rounded Rectangular Callout 5"/>
          <p:cNvSpPr/>
          <p:nvPr/>
        </p:nvSpPr>
        <p:spPr>
          <a:xfrm>
            <a:off x="8428990" y="405130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Bắt đầu chấm điểm</a:t>
            </a:r>
            <a:endParaRPr lang="en-US" sz="1600"/>
          </a:p>
        </p:txBody>
      </p:sp>
      <p:sp>
        <p:nvSpPr>
          <p:cNvPr id="7" name="Rounded Rectangular Callout 6"/>
          <p:cNvSpPr/>
          <p:nvPr/>
        </p:nvSpPr>
        <p:spPr>
          <a:xfrm>
            <a:off x="8498205" y="935990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Thoát chương trình</a:t>
            </a:r>
            <a:endParaRPr lang="en-US" sz="1600"/>
          </a:p>
        </p:txBody>
      </p:sp>
      <p:sp>
        <p:nvSpPr>
          <p:cNvPr id="8" name="Rounded Rectangular Callout 7"/>
          <p:cNvSpPr/>
          <p:nvPr/>
        </p:nvSpPr>
        <p:spPr>
          <a:xfrm>
            <a:off x="2875280" y="1478915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Để xem điểm của các lớp đã lưu</a:t>
            </a:r>
            <a:endParaRPr lang="en-US" sz="1600"/>
          </a:p>
        </p:txBody>
      </p:sp>
      <p:sp>
        <p:nvSpPr>
          <p:cNvPr id="9" name="Rounded Rectangular Callout 8"/>
          <p:cNvSpPr/>
          <p:nvPr/>
        </p:nvSpPr>
        <p:spPr>
          <a:xfrm>
            <a:off x="4890135" y="1551940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Chọn lớp để xem điểm</a:t>
            </a:r>
            <a:endParaRPr lang="en-US" sz="1600"/>
          </a:p>
        </p:txBody>
      </p:sp>
      <p:sp>
        <p:nvSpPr>
          <p:cNvPr id="10" name="Rounded Rectangular Callout 9"/>
          <p:cNvSpPr/>
          <p:nvPr/>
        </p:nvSpPr>
        <p:spPr>
          <a:xfrm>
            <a:off x="8232775" y="1478915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Lưu vào database</a:t>
            </a:r>
            <a:endParaRPr lang="en-US" sz="1600"/>
          </a:p>
        </p:txBody>
      </p:sp>
      <p:sp>
        <p:nvSpPr>
          <p:cNvPr id="11" name="Rounded Rectangular Callout 10"/>
          <p:cNvSpPr/>
          <p:nvPr/>
        </p:nvSpPr>
        <p:spPr>
          <a:xfrm>
            <a:off x="5751195" y="1940560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Điểm sẽ được đưa ra </a:t>
            </a:r>
            <a:endParaRPr lang="en-US" sz="1600"/>
          </a:p>
        </p:txBody>
      </p:sp>
      <p:sp>
        <p:nvSpPr>
          <p:cNvPr id="12" name="Rounded Rectangular Callout 11"/>
          <p:cNvSpPr/>
          <p:nvPr/>
        </p:nvSpPr>
        <p:spPr>
          <a:xfrm>
            <a:off x="8428990" y="4168775"/>
            <a:ext cx="1153795" cy="11468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Xuất điểm ra file Excel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4" grpId="0" animBg="1"/>
      <p:bldP spid="4" grpId="1" animBg="1"/>
      <p:bldP spid="4" grpId="2" animBg="1"/>
      <p:bldP spid="5" grpId="2" animBg="1"/>
      <p:bldP spid="5" grpId="3" animBg="1"/>
      <p:bldP spid="6" grpId="2" animBg="1"/>
      <p:bldP spid="6" grpId="3" animBg="1"/>
      <p:bldP spid="7" grpId="2" animBg="1"/>
      <p:bldP spid="7" grpId="3" animBg="1"/>
      <p:bldP spid="8" grpId="2" animBg="1"/>
      <p:bldP spid="8" grpId="3" animBg="1"/>
      <p:bldP spid="9" grpId="2" animBg="1"/>
      <p:bldP spid="9" grpId="3" animBg="1"/>
      <p:bldP spid="11" grpId="2" animBg="1"/>
      <p:bldP spid="11" grpId="3" animBg="1"/>
      <p:bldP spid="10" grpId="2" animBg="1"/>
      <p:bldP spid="10" grpId="3" animBg="1"/>
      <p:bldP spid="12" grpId="2" animBg="1"/>
      <p:bldP spid="12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69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10270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271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272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en-US" altLang="zh-CN" sz="48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1009015" y="163195"/>
            <a:ext cx="30340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Chức năng</a:t>
            </a:r>
            <a:endParaRPr lang="en-US" altLang="zh-CN" sz="36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4238" y="1005205"/>
            <a:ext cx="527240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03" name="TextBox 257"/>
          <p:cNvSpPr txBox="1"/>
          <p:nvPr/>
        </p:nvSpPr>
        <p:spPr>
          <a:xfrm>
            <a:off x="388938" y="1629728"/>
            <a:ext cx="3222625" cy="1326515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Có thể chấm nhiều bài trong khoảng thời gian ngắn.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sp>
        <p:nvSpPr>
          <p:cNvPr id="7" name="TextBox 257"/>
          <p:cNvSpPr txBox="1"/>
          <p:nvPr/>
        </p:nvSpPr>
        <p:spPr>
          <a:xfrm>
            <a:off x="388938" y="3728403"/>
            <a:ext cx="3222625" cy="514985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Hiển thị chi tiết.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3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86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11287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288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289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en-US" altLang="zh-CN" sz="48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1009015" y="163195"/>
            <a:ext cx="30340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Chức năng</a:t>
            </a:r>
            <a:endParaRPr lang="en-US" altLang="zh-CN" sz="36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203" name="TextBox 257"/>
          <p:cNvSpPr txBox="1"/>
          <p:nvPr/>
        </p:nvSpPr>
        <p:spPr>
          <a:xfrm>
            <a:off x="388938" y="1629728"/>
            <a:ext cx="3222625" cy="920750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Có thể dễ dàng lưu trữ và xem điểm. 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sp>
        <p:nvSpPr>
          <p:cNvPr id="7" name="TextBox 257"/>
          <p:cNvSpPr txBox="1"/>
          <p:nvPr/>
        </p:nvSpPr>
        <p:spPr>
          <a:xfrm>
            <a:off x="388938" y="3578543"/>
            <a:ext cx="3222625" cy="514985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Lưu vào database.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sp>
        <p:nvSpPr>
          <p:cNvPr id="6" name="TextBox 257"/>
          <p:cNvSpPr txBox="1"/>
          <p:nvPr/>
        </p:nvSpPr>
        <p:spPr>
          <a:xfrm>
            <a:off x="388938" y="5044758"/>
            <a:ext cx="3222625" cy="514985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Roboto" pitchFamily="2" charset="0"/>
              </a:rPr>
              <a:t>Xuất ra file Excel.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Roboto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8453" y="1630045"/>
            <a:ext cx="5273675" cy="205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95" y="1643380"/>
            <a:ext cx="6715125" cy="3571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15" y="1357630"/>
            <a:ext cx="6952615" cy="4142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3" grpId="1"/>
      <p:bldP spid="7" grpId="0"/>
      <p:bldP spid="7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17441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2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1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174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412" name="文本框 139"/>
          <p:cNvSpPr txBox="1"/>
          <p:nvPr/>
        </p:nvSpPr>
        <p:spPr>
          <a:xfrm>
            <a:off x="2510473" y="2705100"/>
            <a:ext cx="7171055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altLang="zh-CN" sz="8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413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17414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17429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0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1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2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3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4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5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6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7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8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5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17420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1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2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3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4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5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6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7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8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6" name="组合 29"/>
          <p:cNvGrpSpPr/>
          <p:nvPr/>
        </p:nvGrpSpPr>
        <p:grpSpPr>
          <a:xfrm flipH="1">
            <a:off x="7937500" y="2000250"/>
            <a:ext cx="1117600" cy="523875"/>
            <a:chOff x="0" y="0"/>
            <a:chExt cx="766254" cy="340156"/>
          </a:xfrm>
        </p:grpSpPr>
        <p:sp>
          <p:nvSpPr>
            <p:cNvPr id="17417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8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9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27115024092_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Presentation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Roboto</vt:lpstr>
      <vt:lpstr>Segoe Print</vt:lpstr>
      <vt:lpstr>Calibri Light</vt:lpstr>
      <vt:lpstr>Source Sans Pro</vt:lpstr>
      <vt:lpstr>Gill Sans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google1568643624</cp:lastModifiedBy>
  <cp:revision>19</cp:revision>
  <dcterms:created xsi:type="dcterms:W3CDTF">2015-06-22T08:47:00Z</dcterms:created>
  <dcterms:modified xsi:type="dcterms:W3CDTF">2021-07-24T09:04:48Z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