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56" r:id="rId3"/>
    <p:sldId id="257" r:id="rId4"/>
    <p:sldId id="258" r:id="rId5"/>
    <p:sldId id="268" r:id="rId6"/>
    <p:sldId id="270" r:id="rId7"/>
    <p:sldId id="259" r:id="rId8"/>
    <p:sldId id="261" r:id="rId9"/>
    <p:sldId id="263" r:id="rId10"/>
    <p:sldId id="265" r:id="rId11"/>
    <p:sldId id="264" r:id="rId12"/>
    <p:sldId id="26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lan de travail" id="{2FC76C70-BC55-4CC9-8798-01C8A44996D7}">
          <p14:sldIdLst>
            <p14:sldId id="266"/>
            <p14:sldId id="256"/>
          </p14:sldIdLst>
        </p14:section>
        <p14:section name="introduction" id="{6DEB4860-C15C-456A-BE9C-26917F398EBF}">
          <p14:sldIdLst>
            <p14:sldId id="257"/>
          </p14:sldIdLst>
        </p14:section>
        <p14:section name="imlémentation" id="{D59C927E-A8E6-4F09-9BC8-98A83C2AB835}">
          <p14:sldIdLst>
            <p14:sldId id="258"/>
            <p14:sldId id="268"/>
            <p14:sldId id="270"/>
            <p14:sldId id="259"/>
            <p14:sldId id="261"/>
            <p14:sldId id="263"/>
            <p14:sldId id="265"/>
            <p14:sldId id="264"/>
          </p14:sldIdLst>
        </p14:section>
        <p14:section name="conlusion" id="{E3EBFFA4-6AF7-4E64-BE55-C4BA3C5607F6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56" d="100"/>
          <a:sy n="56" d="100"/>
        </p:scale>
        <p:origin x="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7044F-249A-4429-87BC-50DB22C83CEB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88D3FED-C216-4E73-939E-B33FECC31F8A}">
      <dgm:prSet custT="1"/>
      <dgm:spPr/>
      <dgm:t>
        <a:bodyPr/>
        <a:lstStyle/>
        <a:p>
          <a:pPr rtl="0"/>
          <a:r>
            <a:rPr lang="fr-FR" sz="44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SYSTÈME DE GESTION DES PRODUITS</a:t>
          </a:r>
          <a:endParaRPr lang="fr-FR" sz="4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82D9FC-C3E2-4D1C-85FB-382C7D28559E}" type="parTrans" cxnId="{740023E2-AD56-4BE8-8AA7-2173A47220D4}">
      <dgm:prSet/>
      <dgm:spPr/>
      <dgm:t>
        <a:bodyPr/>
        <a:lstStyle/>
        <a:p>
          <a:endParaRPr lang="fr-FR"/>
        </a:p>
      </dgm:t>
    </dgm:pt>
    <dgm:pt modelId="{128A5951-2F7B-42FA-A755-F38686277935}" type="sibTrans" cxnId="{740023E2-AD56-4BE8-8AA7-2173A47220D4}">
      <dgm:prSet/>
      <dgm:spPr/>
      <dgm:t>
        <a:bodyPr/>
        <a:lstStyle/>
        <a:p>
          <a:endParaRPr lang="fr-FR"/>
        </a:p>
      </dgm:t>
    </dgm:pt>
    <dgm:pt modelId="{F4C64AA6-1CD2-41E9-AF22-08C0EB509270}" type="pres">
      <dgm:prSet presAssocID="{D0D7044F-249A-4429-87BC-50DB22C83CE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16FF41E-D146-4416-A562-DBE7A7221333}" type="pres">
      <dgm:prSet presAssocID="{F88D3FED-C216-4E73-939E-B33FECC31F8A}" presName="circle1" presStyleLbl="node1" presStyleIdx="0" presStyleCnt="1"/>
      <dgm:spPr/>
      <dgm:t>
        <a:bodyPr/>
        <a:lstStyle/>
        <a:p>
          <a:endParaRPr lang="fr-FR"/>
        </a:p>
      </dgm:t>
    </dgm:pt>
    <dgm:pt modelId="{1B9AAE81-6D42-4E9A-B66F-ABFA3D69C9FC}" type="pres">
      <dgm:prSet presAssocID="{F88D3FED-C216-4E73-939E-B33FECC31F8A}" presName="space" presStyleCnt="0"/>
      <dgm:spPr/>
    </dgm:pt>
    <dgm:pt modelId="{557B3C16-00A4-440F-B345-4A7BA3C3ABD5}" type="pres">
      <dgm:prSet presAssocID="{F88D3FED-C216-4E73-939E-B33FECC31F8A}" presName="rect1" presStyleLbl="alignAcc1" presStyleIdx="0" presStyleCnt="1" custAng="0" custScaleX="100000" custLinFactNeighborX="-1961"/>
      <dgm:spPr/>
      <dgm:t>
        <a:bodyPr/>
        <a:lstStyle/>
        <a:p>
          <a:endParaRPr lang="fr-FR"/>
        </a:p>
      </dgm:t>
    </dgm:pt>
    <dgm:pt modelId="{685CA144-4770-4EA1-8B0E-6C762B06C36E}" type="pres">
      <dgm:prSet presAssocID="{F88D3FED-C216-4E73-939E-B33FECC31F8A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1D235F4-E489-415B-88DD-7B0BAB90CD4F}" type="presOf" srcId="{F88D3FED-C216-4E73-939E-B33FECC31F8A}" destId="{557B3C16-00A4-440F-B345-4A7BA3C3ABD5}" srcOrd="0" destOrd="0" presId="urn:microsoft.com/office/officeart/2005/8/layout/target3"/>
    <dgm:cxn modelId="{24929E11-4D2E-439B-8594-1F3205249CFF}" type="presOf" srcId="{D0D7044F-249A-4429-87BC-50DB22C83CEB}" destId="{F4C64AA6-1CD2-41E9-AF22-08C0EB509270}" srcOrd="0" destOrd="0" presId="urn:microsoft.com/office/officeart/2005/8/layout/target3"/>
    <dgm:cxn modelId="{5D280150-3AC6-412F-9381-E1BEB79F741D}" type="presOf" srcId="{F88D3FED-C216-4E73-939E-B33FECC31F8A}" destId="{685CA144-4770-4EA1-8B0E-6C762B06C36E}" srcOrd="1" destOrd="0" presId="urn:microsoft.com/office/officeart/2005/8/layout/target3"/>
    <dgm:cxn modelId="{740023E2-AD56-4BE8-8AA7-2173A47220D4}" srcId="{D0D7044F-249A-4429-87BC-50DB22C83CEB}" destId="{F88D3FED-C216-4E73-939E-B33FECC31F8A}" srcOrd="0" destOrd="0" parTransId="{4A82D9FC-C3E2-4D1C-85FB-382C7D28559E}" sibTransId="{128A5951-2F7B-42FA-A755-F38686277935}"/>
    <dgm:cxn modelId="{251F2389-ADAD-4E3E-B4AF-0B79FACC0912}" type="presParOf" srcId="{F4C64AA6-1CD2-41E9-AF22-08C0EB509270}" destId="{816FF41E-D146-4416-A562-DBE7A7221333}" srcOrd="0" destOrd="0" presId="urn:microsoft.com/office/officeart/2005/8/layout/target3"/>
    <dgm:cxn modelId="{610F063B-89E8-414F-AFF0-BD96CBF966EA}" type="presParOf" srcId="{F4C64AA6-1CD2-41E9-AF22-08C0EB509270}" destId="{1B9AAE81-6D42-4E9A-B66F-ABFA3D69C9FC}" srcOrd="1" destOrd="0" presId="urn:microsoft.com/office/officeart/2005/8/layout/target3"/>
    <dgm:cxn modelId="{D5BA89B7-DBC5-425A-938A-7D3F5326D965}" type="presParOf" srcId="{F4C64AA6-1CD2-41E9-AF22-08C0EB509270}" destId="{557B3C16-00A4-440F-B345-4A7BA3C3ABD5}" srcOrd="2" destOrd="0" presId="urn:microsoft.com/office/officeart/2005/8/layout/target3"/>
    <dgm:cxn modelId="{1DFD9B79-CBB6-4F72-95EA-BB9A64A04D44}" type="presParOf" srcId="{F4C64AA6-1CD2-41E9-AF22-08C0EB509270}" destId="{685CA144-4770-4EA1-8B0E-6C762B06C36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FF41E-D146-4416-A562-DBE7A7221333}">
      <dsp:nvSpPr>
        <dsp:cNvPr id="0" name=""/>
        <dsp:cNvSpPr/>
      </dsp:nvSpPr>
      <dsp:spPr>
        <a:xfrm>
          <a:off x="0" y="0"/>
          <a:ext cx="1887793" cy="188779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7B3C16-00A4-440F-B345-4A7BA3C3ABD5}">
      <dsp:nvSpPr>
        <dsp:cNvPr id="0" name=""/>
        <dsp:cNvSpPr/>
      </dsp:nvSpPr>
      <dsp:spPr>
        <a:xfrm>
          <a:off x="738327" y="0"/>
          <a:ext cx="10482877" cy="18877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SYSTÈME DE GESTION DES PRODUITS</a:t>
          </a:r>
          <a:endParaRPr lang="fr-FR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8327" y="0"/>
        <a:ext cx="10482877" cy="1887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B71AE-5BB5-45C3-9BFC-2E6DDF88287D}" type="datetimeFigureOut">
              <a:rPr lang="fr-FR" smtClean="0"/>
              <a:t>01/10/2021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B4827-0EEF-4A7E-A2AE-7799D6FF35B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769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4827-0EEF-4A7E-A2AE-7799D6FF35B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8285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4827-0EEF-4A7E-A2AE-7799D6FF35B8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88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4827-0EEF-4A7E-A2AE-7799D6FF35B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77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4827-0EEF-4A7E-A2AE-7799D6FF35B8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9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4827-0EEF-4A7E-A2AE-7799D6FF35B8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76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4827-0EEF-4A7E-A2AE-7799D6FF35B8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72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4827-0EEF-4A7E-A2AE-7799D6FF35B8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182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4827-0EEF-4A7E-A2AE-7799D6FF35B8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400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4827-0EEF-4A7E-A2AE-7799D6FF35B8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245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4827-0EEF-4A7E-A2AE-7799D6FF35B8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11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08F4-14D1-4C8F-9C45-F348F67A25BD}" type="datetime1">
              <a:rPr lang="fr-FR" smtClean="0"/>
              <a:t>01/10/2021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18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6415-FA02-4A7D-9302-1C799311778D}" type="datetime1">
              <a:rPr lang="fr-FR" smtClean="0"/>
              <a:t>01/10/2021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5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C79-70E1-4AA6-A1DB-5E4244E62AE0}" type="datetime1">
              <a:rPr lang="fr-FR" smtClean="0"/>
              <a:t>01/10/2021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02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F104-0132-4A27-BC3B-D2B09FA5B26E}" type="datetime1">
              <a:rPr lang="fr-FR" smtClean="0"/>
              <a:t>01/10/2021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356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41D6-31DE-4C30-9CF0-29B5EEC71C86}" type="datetime1">
              <a:rPr lang="fr-FR" smtClean="0"/>
              <a:t>01/10/2021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99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5733-1D7B-4B8B-8873-3BD976DA21D0}" type="datetime1">
              <a:rPr lang="fr-FR" smtClean="0"/>
              <a:t>01/10/2021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60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49FE-19B0-4683-8C2D-6323083E18C3}" type="datetime1">
              <a:rPr lang="fr-FR" smtClean="0"/>
              <a:t>01/10/2021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3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9D3-89A4-44DD-9C4F-F787CF668CE3}" type="datetime1">
              <a:rPr lang="fr-FR" smtClean="0"/>
              <a:t>01/10/2021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1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0AC8-E395-449D-B767-F9539ABCCCE2}" type="datetime1">
              <a:rPr lang="fr-FR" smtClean="0"/>
              <a:t>01/10/2021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005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DFBC-FC06-45FF-8845-9D8302EA92A5}" type="datetime1">
              <a:rPr lang="fr-FR" smtClean="0"/>
              <a:t>01/10/2021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72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153A-B203-4A66-961C-DD9313D097F9}" type="datetime1">
              <a:rPr lang="fr-FR" smtClean="0"/>
              <a:t>01/10/2021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20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6F525-F468-4552-8D44-D8D0CD898B2D}" type="datetime1">
              <a:rPr lang="fr-FR" smtClean="0"/>
              <a:t>01/10/2021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6A635-5AF2-40BE-A413-88C6A6AD438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7931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65123670"/>
              </p:ext>
            </p:extLst>
          </p:nvPr>
        </p:nvGraphicFramePr>
        <p:xfrm>
          <a:off x="228600" y="1784554"/>
          <a:ext cx="11426774" cy="1887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834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CH" sz="40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FORMULAIRE</a:t>
            </a:r>
            <a:r>
              <a:rPr lang="fr-CH" sz="40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MODIFICATION D’UN PRODUIT</a:t>
            </a:r>
            <a:endParaRPr lang="fr-FR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80" y="871538"/>
            <a:ext cx="10058400" cy="582930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542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CH" sz="40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PAGE DE SUPPRESSION D’UN PRODUIT</a:t>
            </a:r>
            <a:endParaRPr lang="fr-FR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idx="1"/>
          </p:nvPr>
        </p:nvSpPr>
        <p:spPr>
          <a:xfrm>
            <a:off x="839788" y="892548"/>
            <a:ext cx="5157787" cy="823912"/>
          </a:xfrm>
          <a:gradFill>
            <a:gsLst>
              <a:gs pos="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fr-CH" dirty="0" smtClean="0">
                <a:solidFill>
                  <a:schemeClr val="bg1"/>
                </a:solidFill>
              </a:rPr>
              <a:t>Aperçu de la page avant suppression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3"/>
          </p:nvPr>
        </p:nvSpPr>
        <p:spPr>
          <a:xfrm>
            <a:off x="6172200" y="892548"/>
            <a:ext cx="5183188" cy="823912"/>
          </a:xfrm>
          <a:gradFill>
            <a:gsLst>
              <a:gs pos="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fr-CH" dirty="0" smtClean="0">
                <a:solidFill>
                  <a:schemeClr val="bg1"/>
                </a:solidFill>
              </a:rPr>
              <a:t>Aperçu de la page après suppression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11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22364"/>
            <a:ext cx="5157787" cy="3250009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14362"/>
            <a:ext cx="5183188" cy="3266014"/>
          </a:xfrm>
        </p:spPr>
      </p:pic>
    </p:spTree>
    <p:extLst>
      <p:ext uri="{BB962C8B-B14F-4D97-AF65-F5344CB8AC3E}">
        <p14:creationId xmlns:p14="http://schemas.microsoft.com/office/powerpoint/2010/main" val="26945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CH" sz="48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sz="48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0106" y="1944423"/>
            <a:ext cx="10222286" cy="4401205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CA" sz="4000" b="1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</a:p>
          <a:p>
            <a:pPr marL="571500" indent="-5715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des </a:t>
            </a:r>
            <a:r>
              <a:rPr lang="fr-CH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page en page</a:t>
            </a:r>
          </a:p>
          <a:p>
            <a:pPr marL="571500" indent="-5715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Transmetrre des données via l’url</a:t>
            </a:r>
          </a:p>
          <a:p>
            <a:pPr marL="571500" indent="-5715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Transmettre des données avec des formulaires</a:t>
            </a:r>
          </a:p>
          <a:p>
            <a:pPr marL="571500" indent="-5715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Recuperation des données transmises</a:t>
            </a:r>
          </a:p>
          <a:p>
            <a:pPr marL="571500" indent="-5715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des variables de sessions en php</a:t>
            </a:r>
          </a:p>
          <a:p>
            <a:pPr marL="571500" indent="-5715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des tableaux en </a:t>
            </a:r>
            <a:r>
              <a:rPr lang="fr-CH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fr-CH" sz="4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8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 DE TRAVAIL</a:t>
            </a:r>
            <a:endParaRPr lang="fr-FR" sz="48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6651" y="1851553"/>
            <a:ext cx="5058697" cy="359810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b="0" cap="none" dirty="0" smtClean="0">
                <a:ln w="0"/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571500" indent="-5715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155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800" b="0" cap="none" spc="0" dirty="0" smtClean="0">
                <a:ln w="0"/>
                <a:solidFill>
                  <a:schemeClr val="bg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sz="4800" b="0" cap="none" spc="0" dirty="0">
              <a:ln w="0"/>
              <a:solidFill>
                <a:schemeClr val="bg2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0620" y="1332592"/>
            <a:ext cx="10270760" cy="5016758"/>
          </a:xfrm>
          <a:prstGeom prst="rect">
            <a:avLst/>
          </a:prstGeom>
          <a:gradFill>
            <a:gsLst>
              <a:gs pos="0">
                <a:schemeClr val="tx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none" lIns="91440" tIns="45720" rIns="91440" bIns="45720">
            <a:sp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en-CA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</a:t>
            </a:r>
            <a:r>
              <a:rPr lang="fr-FR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</a:p>
          <a:p>
            <a:pPr marL="742950" indent="-7429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CH" sz="4000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Créer</a:t>
            </a:r>
            <a:r>
              <a:rPr lang="en-CA" sz="4000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une page d’enregistrement des produits</a:t>
            </a:r>
          </a:p>
          <a:p>
            <a:pPr marL="742950" indent="-7429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Effectuer</a:t>
            </a:r>
            <a:r>
              <a:rPr lang="en-CA" sz="4000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des actions sur ces produits</a:t>
            </a:r>
          </a:p>
          <a:p>
            <a:endParaRPr lang="en-CA" sz="400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 </a:t>
            </a:r>
            <a:r>
              <a:rPr lang="fr-FR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</a:t>
            </a:r>
            <a:r>
              <a:rPr lang="en-CA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principales</a:t>
            </a:r>
          </a:p>
          <a:p>
            <a:pPr marL="742950" indent="-7429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CH" sz="4000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Ajouter</a:t>
            </a:r>
            <a:r>
              <a:rPr lang="en-CA" sz="4000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un nouveau produit</a:t>
            </a:r>
          </a:p>
          <a:p>
            <a:pPr marL="742950" indent="-7429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Modifier les informations d’un produit</a:t>
            </a:r>
          </a:p>
          <a:p>
            <a:pPr marL="742950" indent="-7429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Supprimer un produit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78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8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fr-FR" sz="48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309" y="2229991"/>
            <a:ext cx="11687176" cy="3477875"/>
          </a:xfrm>
          <a:prstGeom prst="rect">
            <a:avLst/>
          </a:prstGeom>
          <a:gradFill>
            <a:gsLst>
              <a:gs pos="0">
                <a:schemeClr val="tx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</a:t>
            </a:r>
            <a:r>
              <a:rPr lang="fr-FR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en-CA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en php</a:t>
            </a:r>
          </a:p>
          <a:p>
            <a:pPr marL="571500" indent="-5715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des variables de sessions</a:t>
            </a:r>
          </a:p>
          <a:p>
            <a:pPr marL="571500" indent="-5715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des tableaux en php</a:t>
            </a:r>
          </a:p>
          <a:p>
            <a:pPr algn="ctr">
              <a:buClr>
                <a:srgbClr val="FF0000"/>
              </a:buClr>
            </a:pPr>
            <a:endParaRPr lang="fr-CH" sz="400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193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5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36666" y="-5417"/>
            <a:ext cx="11687176" cy="6863417"/>
          </a:xfrm>
          <a:prstGeom prst="rect">
            <a:avLst/>
          </a:prstGeom>
          <a:gradFill>
            <a:gsLst>
              <a:gs pos="0">
                <a:schemeClr val="tx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fr-CH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des variables de sessions</a:t>
            </a:r>
            <a:endParaRPr lang="en-CA" sz="400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mécanisme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sauvegarde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temporaire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des variables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serveur</a:t>
            </a:r>
            <a:endParaRPr lang="en-CA" sz="4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transfert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page en page par le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serveur</a:t>
            </a:r>
            <a:endParaRPr lang="en-CA" sz="4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Avantages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stockage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tellesque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nombres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les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chaines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caractères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et meme les tableaux</a:t>
            </a:r>
          </a:p>
          <a:p>
            <a:pPr marL="571500" indent="-5715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Inconvénients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conservation des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pendant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quelques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minutes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CA" sz="4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6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56585" y="1534016"/>
            <a:ext cx="11687176" cy="2554545"/>
          </a:xfrm>
          <a:prstGeom prst="rect">
            <a:avLst/>
          </a:prstGeom>
          <a:gradFill>
            <a:gsLst>
              <a:gs pos="0">
                <a:schemeClr val="tx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fr-CH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fonction </a:t>
            </a:r>
            <a:r>
              <a:rPr lang="fr-CH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session_start</a:t>
            </a:r>
            <a:r>
              <a:rPr lang="fr-CH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CA" sz="400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u="sng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d’acceder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aux variables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superglobales</a:t>
            </a:r>
            <a:endParaRPr lang="en-CA" sz="4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u="sng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Utilisation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session_start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se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déclare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 début de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toutes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les pages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utilisés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superglobales</a:t>
            </a:r>
            <a:endParaRPr lang="en-CA" sz="4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12156219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8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DES PAGES</a:t>
            </a:r>
            <a:endParaRPr lang="fr-FR" sz="48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5037" y="1375455"/>
            <a:ext cx="9086142" cy="4829207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Page d’enregistrement des produits</a:t>
            </a:r>
          </a:p>
          <a:p>
            <a:pPr marL="571500" indent="-5715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Formulaire d’ajout d’un produit</a:t>
            </a:r>
          </a:p>
          <a:p>
            <a:pPr marL="571500" indent="-5715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Formulaire de modification d’un produit</a:t>
            </a:r>
          </a:p>
          <a:p>
            <a:pPr marL="571500" indent="-5715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CA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Page de suppression d’un produit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63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3778"/>
            <a:ext cx="12192000" cy="707886"/>
          </a:xfrm>
          <a:prstGeom prst="rect">
            <a:avLst/>
          </a:prstGeom>
          <a:gradFill>
            <a:gsLst>
              <a:gs pos="0">
                <a:schemeClr val="tx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CH" sz="40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Page d’enregistrement d’un produit</a:t>
            </a:r>
            <a:endParaRPr lang="fr-FR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8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78" y="781664"/>
            <a:ext cx="10058400" cy="60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CH" sz="40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FORMULAIRE</a:t>
            </a:r>
            <a:r>
              <a:rPr lang="fr-CH" sz="40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D’AJOUT D’UN PRODUIT</a:t>
            </a:r>
            <a:endParaRPr lang="fr-FR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5" y="828674"/>
            <a:ext cx="10058400" cy="590073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635-5AF2-40BE-A413-88C6A6AD438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914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248</Words>
  <Application>Microsoft Office PowerPoint</Application>
  <PresentationFormat>Grand écran</PresentationFormat>
  <Paragraphs>66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damlabi</dc:creator>
  <cp:lastModifiedBy>damlabi</cp:lastModifiedBy>
  <cp:revision>41</cp:revision>
  <dcterms:created xsi:type="dcterms:W3CDTF">2021-10-01T12:06:49Z</dcterms:created>
  <dcterms:modified xsi:type="dcterms:W3CDTF">2021-10-01T20:31:47Z</dcterms:modified>
</cp:coreProperties>
</file>