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217C1-3A05-4FA0-8CE5-9D1FB997A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02A314-34C3-4D79-878C-AC9CE31CA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F19D34-8EC7-47EE-91A0-81E5F56B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78F-1D72-413A-AE19-199CF2C09B68}" type="datetimeFigureOut">
              <a:rPr lang="fr-CM" smtClean="0"/>
              <a:t>19/05/2022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978B5-9A7F-44B2-BD42-124BCDC5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563311-F146-4E8B-B76D-828916B9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4689-6087-49B1-B606-20ABDE139DBA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18936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D1272-721B-4233-AAFC-4A066989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C70D67-9311-46DB-97F7-C58961DF3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E63DC-AFA4-4E4E-8B2C-E353989A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78F-1D72-413A-AE19-199CF2C09B68}" type="datetimeFigureOut">
              <a:rPr lang="fr-CM" smtClean="0"/>
              <a:t>19/05/2022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4D106-7907-4FC5-988F-7161A1D7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8D655-57B0-439F-B506-0BE61D7C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4689-6087-49B1-B606-20ABDE139DBA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6522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00C93F-8D8A-44D5-9E2B-F825550CD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C6BBEF-1A46-4EDF-93CD-299D7F449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1C8F5D-7A25-40D4-B584-33B79A35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78F-1D72-413A-AE19-199CF2C09B68}" type="datetimeFigureOut">
              <a:rPr lang="fr-CM" smtClean="0"/>
              <a:t>19/05/2022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C7C5F-CCED-4276-976C-E5129793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3897C-2466-42C5-80A1-EED70C43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4689-6087-49B1-B606-20ABDE139DBA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9690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C29F5-4A60-4D26-93E8-BC06AFF1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1671D1-94A1-476F-B235-B71A17E9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B436FE-5BBC-4219-BCFC-98FF1E28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78F-1D72-413A-AE19-199CF2C09B68}" type="datetimeFigureOut">
              <a:rPr lang="fr-CM" smtClean="0"/>
              <a:t>19/05/2022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9B44A7-C246-4EB4-9D10-7FB443FE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EF8E65-1803-49A6-A6A7-75393EB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4689-6087-49B1-B606-20ABDE139DBA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78028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7B5B8-AEE9-4386-B464-C331DE77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B98496-8AF7-4445-9196-40E66EBE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EDD2EC-3D28-4FD0-93C7-478012F1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78F-1D72-413A-AE19-199CF2C09B68}" type="datetimeFigureOut">
              <a:rPr lang="fr-CM" smtClean="0"/>
              <a:t>19/05/2022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D99849-5A66-4B08-BAC9-A345F107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EF8D6-43C2-4CAE-B72C-C56B0A84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4689-6087-49B1-B606-20ABDE139DBA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15675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2B144-E1C4-42C3-AEC8-B758B508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E070E-BECF-4C2F-AD88-AD26B2AB5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BAE115-99B4-4129-B0B7-CB14F1AC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602F38-8C58-4748-BCC7-65410C75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78F-1D72-413A-AE19-199CF2C09B68}" type="datetimeFigureOut">
              <a:rPr lang="fr-CM" smtClean="0"/>
              <a:t>19/05/2022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58EB39-9723-41B4-84CB-26E39763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040A57-0DBE-4014-ADC6-8C9A94C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4689-6087-49B1-B606-20ABDE139DBA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53888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01DA6-0079-4972-A804-727FC94C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B2AF2C-084A-4EB9-AF0A-2A739C21E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22B97F-6A8B-45B6-A08F-FA9FCE52B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CFD4BF-A8B0-4326-80FC-370E8D4DA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2D437B-7171-4737-B4F2-BA723E454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99B4BC-8F02-4599-A235-7CB6BB83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78F-1D72-413A-AE19-199CF2C09B68}" type="datetimeFigureOut">
              <a:rPr lang="fr-CM" smtClean="0"/>
              <a:t>19/05/2022</a:t>
            </a:fld>
            <a:endParaRPr lang="fr-CM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126E25-0CBA-4146-A37A-BF02B043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0A60AA-CF5C-4409-B2B3-E0F07CBE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4689-6087-49B1-B606-20ABDE139DBA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69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0494E-F3CE-4599-B919-11769E94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B3D2D7-C241-4F65-8D83-354C0C7F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78F-1D72-413A-AE19-199CF2C09B68}" type="datetimeFigureOut">
              <a:rPr lang="fr-CM" smtClean="0"/>
              <a:t>19/05/2022</a:t>
            </a:fld>
            <a:endParaRPr lang="fr-CM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7116F4-F4B7-4B60-A2B3-3A4F10C9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7D7AF3-265C-430F-A01B-0A725EA1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4689-6087-49B1-B606-20ABDE139DBA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51188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1730CC-5C15-47F6-AE0F-16B7C335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78F-1D72-413A-AE19-199CF2C09B68}" type="datetimeFigureOut">
              <a:rPr lang="fr-CM" smtClean="0"/>
              <a:t>19/05/2022</a:t>
            </a:fld>
            <a:endParaRPr lang="fr-CM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D2A1B1-9A2B-4519-9AE8-7A25B541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B74D3-3D0C-4139-9E77-5A9D854E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4689-6087-49B1-B606-20ABDE139DBA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65064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66105-D0DA-4F46-9CAA-CDED104C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0CEA1-9796-4181-8E23-7E3743F5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557F7-A052-4AB8-B380-E8A99D75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7C0860-9A0E-417E-9E27-6DF8793D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78F-1D72-413A-AE19-199CF2C09B68}" type="datetimeFigureOut">
              <a:rPr lang="fr-CM" smtClean="0"/>
              <a:t>19/05/2022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48AFA1-60E7-48DD-91AA-1870A64C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58654-1338-4F2C-BAFE-5630D3E8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4689-6087-49B1-B606-20ABDE139DBA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88348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D3CD9-0825-459B-9313-315BECD6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691EEF-08A7-4656-B51E-4D8BB44DB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M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B9AE18-4F83-4A0B-85B3-72E171CDF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CA907-6F57-49B8-BB91-842A0A03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778F-1D72-413A-AE19-199CF2C09B68}" type="datetimeFigureOut">
              <a:rPr lang="fr-CM" smtClean="0"/>
              <a:t>19/05/2022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7C174-9238-4AD1-8EFC-F8A0E25C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9902F9-D4D7-42B5-B3EA-881509E4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4689-6087-49B1-B606-20ABDE139DBA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75693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4C2D37-5D76-46E7-9574-C740C933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081D30-6D66-4EE2-A9D4-7C0C4B4A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6C30E2-EF8B-458C-A581-7920EFBD3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778F-1D72-413A-AE19-199CF2C09B68}" type="datetimeFigureOut">
              <a:rPr lang="fr-CM" smtClean="0"/>
              <a:t>19/05/2022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D385A-6607-4F26-999C-C4DDBA8FB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D05E5C-6A59-4B5F-A95E-BCE64A5A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4689-6087-49B1-B606-20ABDE139DBA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63356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41957-79CA-44FC-8C76-F63937E1F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Utilisation de git et </a:t>
            </a:r>
            <a:r>
              <a:rPr lang="fr-FR" dirty="0" err="1"/>
              <a:t>gitHub</a:t>
            </a:r>
            <a:endParaRPr lang="fr-CM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8F92F7-7976-4ECE-81EB-05E9D3126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08645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56DBF-D1C2-466F-B2F0-2BA9F0A8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git</a:t>
            </a:r>
            <a:endParaRPr lang="fr-CM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5E16B5-EF37-41B8-924D-287AEFA3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Git est un logiciel de gestion de version; permettant d’</a:t>
            </a:r>
            <a:r>
              <a:rPr lang="fr-FR" dirty="0" err="1"/>
              <a:t>heberger</a:t>
            </a:r>
            <a:r>
              <a:rPr lang="fr-FR" dirty="0"/>
              <a:t> un projet en conservant l’historique des modifications </a:t>
            </a:r>
            <a:r>
              <a:rPr lang="fr-FR" dirty="0" err="1"/>
              <a:t>éffectués</a:t>
            </a:r>
            <a:r>
              <a:rPr lang="fr-FR" dirty="0"/>
              <a:t> sur le projet.</a:t>
            </a:r>
          </a:p>
          <a:p>
            <a:pPr marL="0" indent="0">
              <a:buNone/>
            </a:pPr>
            <a:r>
              <a:rPr lang="fr-FR" dirty="0"/>
              <a:t>Utilité</a:t>
            </a:r>
          </a:p>
          <a:p>
            <a:pPr marL="0" indent="0">
              <a:buNone/>
            </a:pPr>
            <a:r>
              <a:rPr lang="fr-FR" dirty="0"/>
              <a:t>Git permet de:</a:t>
            </a:r>
          </a:p>
          <a:p>
            <a:pPr marL="0" indent="0">
              <a:buNone/>
            </a:pPr>
            <a:r>
              <a:rPr lang="fr-FR" dirty="0"/>
              <a:t>Conserver l’historique des modifications </a:t>
            </a:r>
            <a:r>
              <a:rPr lang="fr-FR" dirty="0" err="1"/>
              <a:t>éffectuées</a:t>
            </a:r>
            <a:r>
              <a:rPr lang="fr-FR" dirty="0"/>
              <a:t> sur un projet</a:t>
            </a:r>
            <a:endParaRPr lang="fr-CM" dirty="0"/>
          </a:p>
          <a:p>
            <a:pPr marL="0" indent="0">
              <a:buNone/>
            </a:pPr>
            <a:r>
              <a:rPr lang="fr-CM" dirty="0"/>
              <a:t>Identifier rapidement les changements </a:t>
            </a:r>
            <a:r>
              <a:rPr lang="fr-CM" dirty="0" err="1"/>
              <a:t>éffectués</a:t>
            </a:r>
            <a:r>
              <a:rPr lang="fr-CM" dirty="0"/>
              <a:t> </a:t>
            </a:r>
          </a:p>
          <a:p>
            <a:pPr marL="0" indent="0">
              <a:buNone/>
            </a:pPr>
            <a:r>
              <a:rPr lang="fr-CM" dirty="0"/>
              <a:t>Possibilité de revenir à une </a:t>
            </a:r>
            <a:r>
              <a:rPr lang="fr-CM" dirty="0" err="1"/>
              <a:t>anciènne</a:t>
            </a:r>
            <a:r>
              <a:rPr lang="fr-CM" dirty="0"/>
              <a:t> version du projet</a:t>
            </a:r>
          </a:p>
        </p:txBody>
      </p:sp>
    </p:spTree>
    <p:extLst>
      <p:ext uri="{BB962C8B-B14F-4D97-AF65-F5344CB8AC3E}">
        <p14:creationId xmlns:p14="http://schemas.microsoft.com/office/powerpoint/2010/main" val="16129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7A3AC-DF9F-4CB3-BDE4-8485494B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de git</a:t>
            </a:r>
            <a:endParaRPr lang="fr-CM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2AA62-3825-489A-B252-42F82400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Facilité de gestion de projets</a:t>
            </a:r>
          </a:p>
          <a:p>
            <a:pPr marL="0" indent="0">
              <a:buNone/>
            </a:pPr>
            <a:r>
              <a:rPr lang="fr-FR" dirty="0"/>
              <a:t>Un travail en équipe beaucoup plus </a:t>
            </a:r>
            <a:r>
              <a:rPr lang="fr-FR" dirty="0" err="1"/>
              <a:t>éfficace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Coordonner le travail en équipe en conservant l’historique des modifications </a:t>
            </a:r>
            <a:r>
              <a:rPr lang="fr-FR" dirty="0" err="1"/>
              <a:t>éffectuées</a:t>
            </a:r>
            <a:r>
              <a:rPr lang="fr-FR" dirty="0"/>
              <a:t> sur les différents fichiers</a:t>
            </a:r>
          </a:p>
          <a:p>
            <a:pPr marL="0" indent="0">
              <a:buNone/>
            </a:pPr>
            <a:r>
              <a:rPr lang="fr-FR" dirty="0"/>
              <a:t>La coexistence des versions d’un même fichier</a:t>
            </a: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359553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B296E-5874-4738-8340-C8A74F9F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 git</a:t>
            </a:r>
            <a:endParaRPr lang="fr-CM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2A49AA-9069-4FBE-AF90-24BE61AD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Dépôt git</a:t>
            </a:r>
            <a:r>
              <a:rPr lang="fr-CM" dirty="0"/>
              <a:t>: c’est un entrepôt virtuel du projet; permettant d’enregistrer les versions du code source et d’y accéder au besoin.</a:t>
            </a:r>
          </a:p>
          <a:p>
            <a:pPr marL="0" indent="0">
              <a:buNone/>
            </a:pPr>
            <a:r>
              <a:rPr lang="fr-FR" dirty="0"/>
              <a:t>Quelques commandes git</a:t>
            </a:r>
          </a:p>
          <a:p>
            <a:pPr marL="0" indent="0">
              <a:buNone/>
            </a:pPr>
            <a:r>
              <a:rPr lang="fr-FR" dirty="0"/>
              <a:t>Git init: initialiser un dépôt git</a:t>
            </a:r>
          </a:p>
          <a:p>
            <a:pPr marL="0" indent="0">
              <a:buNone/>
            </a:pPr>
            <a:r>
              <a:rPr lang="fr-FR" dirty="0"/>
              <a:t>Git </a:t>
            </a:r>
            <a:r>
              <a:rPr lang="fr-FR" dirty="0" err="1"/>
              <a:t>status</a:t>
            </a:r>
            <a:r>
              <a:rPr lang="fr-FR" dirty="0"/>
              <a:t>: déterminer l’état des fichiers du répertoire(indexés ou non indexés)</a:t>
            </a:r>
          </a:p>
          <a:p>
            <a:pPr marL="0" indent="0">
              <a:buNone/>
            </a:pPr>
            <a:r>
              <a:rPr lang="fr-FR" dirty="0"/>
              <a:t>Git </a:t>
            </a:r>
            <a:r>
              <a:rPr lang="fr-FR" dirty="0" err="1"/>
              <a:t>add:indexer</a:t>
            </a:r>
            <a:r>
              <a:rPr lang="fr-FR" dirty="0"/>
              <a:t> les fichiers</a:t>
            </a:r>
          </a:p>
          <a:p>
            <a:pPr marL="0" indent="0">
              <a:buNone/>
            </a:pPr>
            <a:r>
              <a:rPr lang="fr-FR" dirty="0"/>
              <a:t>Git </a:t>
            </a:r>
            <a:r>
              <a:rPr lang="fr-FR" dirty="0" err="1"/>
              <a:t>commit:valider</a:t>
            </a:r>
            <a:r>
              <a:rPr lang="fr-FR" dirty="0"/>
              <a:t> l’indexation des fichiers et les placer en base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8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A8BD-8141-42F7-9F3A-C1AB35E6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branches git</a:t>
            </a:r>
            <a:endParaRPr lang="fr-CM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1B6C4-0A4B-476F-BCA0-22022F4B0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Une branche est la copie du projet dans un dépôt git</a:t>
            </a:r>
          </a:p>
          <a:p>
            <a:pPr marL="0" indent="0">
              <a:buNone/>
            </a:pPr>
            <a:r>
              <a:rPr lang="fr-FR" dirty="0"/>
              <a:t>Git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nom_banche</a:t>
            </a:r>
            <a:r>
              <a:rPr lang="fr-FR" dirty="0"/>
              <a:t> :créer une nouvelle branche</a:t>
            </a:r>
          </a:p>
          <a:p>
            <a:pPr marL="0" indent="0">
              <a:buNone/>
            </a:pPr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nom_branche</a:t>
            </a:r>
            <a:r>
              <a:rPr lang="fr-FR" dirty="0"/>
              <a:t>: se positionner sur une branche</a:t>
            </a:r>
          </a:p>
          <a:p>
            <a:pPr marL="0" indent="0">
              <a:buNone/>
            </a:pPr>
            <a:r>
              <a:rPr lang="fr-FR" dirty="0"/>
              <a:t>Git merge : permet de fusionner les branches</a:t>
            </a:r>
          </a:p>
          <a:p>
            <a:pPr marL="0" indent="0">
              <a:buNone/>
            </a:pPr>
            <a:r>
              <a:rPr lang="fr-FR" dirty="0"/>
              <a:t>Git clone: récupérer un projet distant</a:t>
            </a:r>
          </a:p>
          <a:p>
            <a:pPr marL="0" indent="0">
              <a:buNone/>
            </a:pPr>
            <a:r>
              <a:rPr lang="fr-FR" dirty="0"/>
              <a:t>Git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: relier un dépôt </a:t>
            </a:r>
          </a:p>
          <a:p>
            <a:pPr marL="0" indent="0">
              <a:buNone/>
            </a:pPr>
            <a:r>
              <a:rPr lang="fr-FR" dirty="0"/>
              <a:t>Git </a:t>
            </a:r>
            <a:r>
              <a:rPr lang="fr-FR" dirty="0" err="1"/>
              <a:t>push:pousser</a:t>
            </a:r>
            <a:r>
              <a:rPr lang="fr-FR" dirty="0"/>
              <a:t> les modifications locales vers un dépôt distant</a:t>
            </a:r>
          </a:p>
          <a:p>
            <a:pPr marL="0" indent="0">
              <a:buNone/>
            </a:pPr>
            <a:r>
              <a:rPr lang="fr-FR" dirty="0"/>
              <a:t>Git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fetch</a:t>
            </a:r>
            <a:r>
              <a:rPr lang="fr-FR" dirty="0"/>
              <a:t> : permet de </a:t>
            </a:r>
            <a:r>
              <a:rPr lang="fr-FR" dirty="0" err="1"/>
              <a:t>recuperer</a:t>
            </a:r>
            <a:r>
              <a:rPr lang="fr-FR" dirty="0"/>
              <a:t> la version à jour du projet</a:t>
            </a:r>
          </a:p>
          <a:p>
            <a:pPr marL="0" indent="0">
              <a:buNone/>
            </a:pPr>
            <a:r>
              <a:rPr lang="fr-FR" dirty="0"/>
              <a:t>Git pull: </a:t>
            </a:r>
            <a:r>
              <a:rPr lang="fr-FR" dirty="0" err="1"/>
              <a:t>recupérer</a:t>
            </a:r>
            <a:r>
              <a:rPr lang="fr-FR" dirty="0"/>
              <a:t> les données d’un dépôt distant et les fusionner automatiquement dans notre branche locale</a:t>
            </a:r>
            <a:endParaRPr lang="fr-CM" dirty="0"/>
          </a:p>
          <a:p>
            <a:pPr marL="0" indent="0">
              <a:buNone/>
            </a:pP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213935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A8BD-8141-42F7-9F3A-C1AB35E6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gitHub</a:t>
            </a:r>
            <a:endParaRPr lang="fr-CM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1B6C4-0A4B-476F-BCA0-22022F4B0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GitHub est un service d’hébergement en ligne gratuit de dépôts git.</a:t>
            </a:r>
          </a:p>
          <a:p>
            <a:pPr marL="0" indent="0">
              <a:buNone/>
            </a:pPr>
            <a:r>
              <a:rPr lang="fr-FR" dirty="0"/>
              <a:t>Étapes pour mettre un projet en ligne sur </a:t>
            </a:r>
            <a:r>
              <a:rPr lang="fr-FR" dirty="0" err="1"/>
              <a:t>gitHub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Créer un </a:t>
            </a:r>
            <a:r>
              <a:rPr lang="fr-FR" dirty="0" err="1"/>
              <a:t>dépô</a:t>
            </a:r>
            <a:r>
              <a:rPr lang="fr-FR" dirty="0"/>
              <a:t> git local</a:t>
            </a:r>
          </a:p>
          <a:p>
            <a:pPr marL="0" indent="0">
              <a:buNone/>
            </a:pPr>
            <a:r>
              <a:rPr lang="fr-FR" dirty="0"/>
              <a:t>Crée un repository sur </a:t>
            </a:r>
            <a:r>
              <a:rPr lang="fr-FR" dirty="0" err="1"/>
              <a:t>gitHub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Lier le dépôt local au </a:t>
            </a:r>
            <a:r>
              <a:rPr lang="fr-FR"/>
              <a:t>dépôt distant. </a:t>
            </a: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20766567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304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Utilisation de git et gitHub</vt:lpstr>
      <vt:lpstr>Utilisation de git</vt:lpstr>
      <vt:lpstr>Avantages de git</vt:lpstr>
      <vt:lpstr>Manipulation de git</vt:lpstr>
      <vt:lpstr>Les branches git</vt:lpstr>
      <vt:lpstr>Utilisation de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de git et gitHub</dc:title>
  <dc:creator>sylvia damlabing</dc:creator>
  <cp:lastModifiedBy>sylvia damlabing</cp:lastModifiedBy>
  <cp:revision>1</cp:revision>
  <dcterms:created xsi:type="dcterms:W3CDTF">2022-05-19T09:10:53Z</dcterms:created>
  <dcterms:modified xsi:type="dcterms:W3CDTF">2022-05-19T10:11:01Z</dcterms:modified>
</cp:coreProperties>
</file>