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61"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F80F17-F161-40EB-9797-B6B33AF729B6}" type="doc">
      <dgm:prSet loTypeId="urn:microsoft.com/office/officeart/2005/8/layout/process4" loCatId="process" qsTypeId="urn:microsoft.com/office/officeart/2005/8/quickstyle/simple4" qsCatId="simple" csTypeId="urn:microsoft.com/office/officeart/2005/8/colors/colorful5" csCatId="colorful"/>
      <dgm:spPr/>
      <dgm:t>
        <a:bodyPr/>
        <a:lstStyle/>
        <a:p>
          <a:endParaRPr lang="en-US"/>
        </a:p>
      </dgm:t>
    </dgm:pt>
    <dgm:pt modelId="{176531B7-D841-444F-869C-ED6E2855D8AD}">
      <dgm:prSet/>
      <dgm:spPr/>
      <dgm:t>
        <a:bodyPr/>
        <a:lstStyle/>
        <a:p>
          <a:r>
            <a:rPr lang="en-US"/>
            <a:t>Developed from schools of thought dating back to the enlightenment</a:t>
          </a:r>
        </a:p>
      </dgm:t>
    </dgm:pt>
    <dgm:pt modelId="{DD8EB59D-02D4-43B1-B677-5079FB4DE770}" type="parTrans" cxnId="{A92D28F7-FEC1-4730-B168-17522C49CF15}">
      <dgm:prSet/>
      <dgm:spPr/>
      <dgm:t>
        <a:bodyPr/>
        <a:lstStyle/>
        <a:p>
          <a:endParaRPr lang="en-US"/>
        </a:p>
      </dgm:t>
    </dgm:pt>
    <dgm:pt modelId="{5A770600-1916-4B79-BF75-E6433E5C46D1}" type="sibTrans" cxnId="{A92D28F7-FEC1-4730-B168-17522C49CF15}">
      <dgm:prSet/>
      <dgm:spPr/>
      <dgm:t>
        <a:bodyPr/>
        <a:lstStyle/>
        <a:p>
          <a:endParaRPr lang="en-US"/>
        </a:p>
      </dgm:t>
    </dgm:pt>
    <dgm:pt modelId="{66525286-3C7D-4750-8B1D-DE6127FD5D27}">
      <dgm:prSet/>
      <dgm:spPr/>
      <dgm:t>
        <a:bodyPr/>
        <a:lstStyle/>
        <a:p>
          <a:r>
            <a:rPr lang="en-US"/>
            <a:t>Impactful philosophers and scholars included: </a:t>
          </a:r>
        </a:p>
      </dgm:t>
    </dgm:pt>
    <dgm:pt modelId="{8ECBF161-49FE-49BF-815F-26AFFCECDBFC}" type="parTrans" cxnId="{C96BB9AA-E835-40AE-A6D6-555856C80932}">
      <dgm:prSet/>
      <dgm:spPr/>
      <dgm:t>
        <a:bodyPr/>
        <a:lstStyle/>
        <a:p>
          <a:endParaRPr lang="en-US"/>
        </a:p>
      </dgm:t>
    </dgm:pt>
    <dgm:pt modelId="{CFDD001D-0C6C-46CA-85C2-08A307EABDC8}" type="sibTrans" cxnId="{C96BB9AA-E835-40AE-A6D6-555856C80932}">
      <dgm:prSet/>
      <dgm:spPr/>
      <dgm:t>
        <a:bodyPr/>
        <a:lstStyle/>
        <a:p>
          <a:endParaRPr lang="en-US"/>
        </a:p>
      </dgm:t>
    </dgm:pt>
    <dgm:pt modelId="{7E759FBC-F5B5-4E6E-98EF-5EAA309ED5DC}">
      <dgm:prSet/>
      <dgm:spPr/>
      <dgm:t>
        <a:bodyPr/>
        <a:lstStyle/>
        <a:p>
          <a:r>
            <a:rPr lang="en-US"/>
            <a:t>David Hume</a:t>
          </a:r>
        </a:p>
      </dgm:t>
    </dgm:pt>
    <dgm:pt modelId="{6AF506E0-C0BD-44BA-B029-62E5D8A6A38A}" type="parTrans" cxnId="{1B2141E3-FB40-4934-8D4F-D87322559C8A}">
      <dgm:prSet/>
      <dgm:spPr/>
      <dgm:t>
        <a:bodyPr/>
        <a:lstStyle/>
        <a:p>
          <a:endParaRPr lang="en-US"/>
        </a:p>
      </dgm:t>
    </dgm:pt>
    <dgm:pt modelId="{8BA58282-AFAA-4484-B058-12E1673B5E0F}" type="sibTrans" cxnId="{1B2141E3-FB40-4934-8D4F-D87322559C8A}">
      <dgm:prSet/>
      <dgm:spPr/>
      <dgm:t>
        <a:bodyPr/>
        <a:lstStyle/>
        <a:p>
          <a:endParaRPr lang="en-US"/>
        </a:p>
      </dgm:t>
    </dgm:pt>
    <dgm:pt modelId="{80F5AE06-FB5D-4AD8-9879-6BD98B434E69}">
      <dgm:prSet/>
      <dgm:spPr/>
      <dgm:t>
        <a:bodyPr/>
        <a:lstStyle/>
        <a:p>
          <a:r>
            <a:rPr lang="en-US"/>
            <a:t>John Locke</a:t>
          </a:r>
        </a:p>
      </dgm:t>
    </dgm:pt>
    <dgm:pt modelId="{FF1C7B71-386A-4B4E-8466-31AC7E89A8D6}" type="parTrans" cxnId="{CEBDF0B6-243B-4B56-B249-C92ABD6C8060}">
      <dgm:prSet/>
      <dgm:spPr/>
      <dgm:t>
        <a:bodyPr/>
        <a:lstStyle/>
        <a:p>
          <a:endParaRPr lang="en-US"/>
        </a:p>
      </dgm:t>
    </dgm:pt>
    <dgm:pt modelId="{8D53EB88-F552-45ED-8EDB-6BE6ABEE9E42}" type="sibTrans" cxnId="{CEBDF0B6-243B-4B56-B249-C92ABD6C8060}">
      <dgm:prSet/>
      <dgm:spPr/>
      <dgm:t>
        <a:bodyPr/>
        <a:lstStyle/>
        <a:p>
          <a:endParaRPr lang="en-US"/>
        </a:p>
      </dgm:t>
    </dgm:pt>
    <dgm:pt modelId="{A1E9744D-3B8C-44A1-9949-DDBDD9B9D9C8}">
      <dgm:prSet/>
      <dgm:spPr/>
      <dgm:t>
        <a:bodyPr/>
        <a:lstStyle/>
        <a:p>
          <a:r>
            <a:rPr lang="en-US"/>
            <a:t>René Descartes</a:t>
          </a:r>
        </a:p>
      </dgm:t>
    </dgm:pt>
    <dgm:pt modelId="{F6249166-DA50-4ABB-90FA-A0C218FF8CD2}" type="parTrans" cxnId="{CA8DA972-3050-4F49-AF9D-DA4E3B62794B}">
      <dgm:prSet/>
      <dgm:spPr/>
      <dgm:t>
        <a:bodyPr/>
        <a:lstStyle/>
        <a:p>
          <a:endParaRPr lang="en-US"/>
        </a:p>
      </dgm:t>
    </dgm:pt>
    <dgm:pt modelId="{05114C07-CA4B-489D-A324-9FBC449C1CC6}" type="sibTrans" cxnId="{CA8DA972-3050-4F49-AF9D-DA4E3B62794B}">
      <dgm:prSet/>
      <dgm:spPr/>
      <dgm:t>
        <a:bodyPr/>
        <a:lstStyle/>
        <a:p>
          <a:endParaRPr lang="en-US"/>
        </a:p>
      </dgm:t>
    </dgm:pt>
    <dgm:pt modelId="{ADFDE8E1-E28A-475D-811D-70BE711CC74E}">
      <dgm:prSet/>
      <dgm:spPr/>
      <dgm:t>
        <a:bodyPr/>
        <a:lstStyle/>
        <a:p>
          <a:r>
            <a:rPr lang="en-US"/>
            <a:t>Immanuel Kant</a:t>
          </a:r>
        </a:p>
      </dgm:t>
    </dgm:pt>
    <dgm:pt modelId="{C673BCB7-8C27-4A6D-9D0A-1F78332129D5}" type="parTrans" cxnId="{61921030-F748-41EA-B733-84694DE0C7F9}">
      <dgm:prSet/>
      <dgm:spPr/>
      <dgm:t>
        <a:bodyPr/>
        <a:lstStyle/>
        <a:p>
          <a:endParaRPr lang="en-US"/>
        </a:p>
      </dgm:t>
    </dgm:pt>
    <dgm:pt modelId="{C354B04D-D4BE-42E2-945D-5EC6D39BE1AC}" type="sibTrans" cxnId="{61921030-F748-41EA-B733-84694DE0C7F9}">
      <dgm:prSet/>
      <dgm:spPr/>
      <dgm:t>
        <a:bodyPr/>
        <a:lstStyle/>
        <a:p>
          <a:endParaRPr lang="en-US"/>
        </a:p>
      </dgm:t>
    </dgm:pt>
    <dgm:pt modelId="{E0B3D223-0E3A-4086-AEF6-4572D6759851}">
      <dgm:prSet/>
      <dgm:spPr/>
      <dgm:t>
        <a:bodyPr/>
        <a:lstStyle/>
        <a:p>
          <a:r>
            <a:rPr lang="en-US"/>
            <a:t>John Stuart Mill</a:t>
          </a:r>
        </a:p>
      </dgm:t>
    </dgm:pt>
    <dgm:pt modelId="{25D566EC-6671-4852-8206-7579B708C117}" type="parTrans" cxnId="{31209212-2025-4F14-9299-466B0B69EB84}">
      <dgm:prSet/>
      <dgm:spPr/>
      <dgm:t>
        <a:bodyPr/>
        <a:lstStyle/>
        <a:p>
          <a:endParaRPr lang="en-US"/>
        </a:p>
      </dgm:t>
    </dgm:pt>
    <dgm:pt modelId="{95E92EC8-9040-41C6-99D0-BDBE80C36141}" type="sibTrans" cxnId="{31209212-2025-4F14-9299-466B0B69EB84}">
      <dgm:prSet/>
      <dgm:spPr/>
      <dgm:t>
        <a:bodyPr/>
        <a:lstStyle/>
        <a:p>
          <a:endParaRPr lang="en-US"/>
        </a:p>
      </dgm:t>
    </dgm:pt>
    <dgm:pt modelId="{F666FAE6-7ECB-42BA-A181-EAC8847A7CF6}">
      <dgm:prSet/>
      <dgm:spPr/>
      <dgm:t>
        <a:bodyPr/>
        <a:lstStyle/>
        <a:p>
          <a:r>
            <a:rPr lang="en-US"/>
            <a:t>Building and improving upon Aristotelian ideals</a:t>
          </a:r>
        </a:p>
      </dgm:t>
    </dgm:pt>
    <dgm:pt modelId="{FC172C16-5355-4AB9-8908-FEAA4F0983A8}" type="parTrans" cxnId="{22F176F4-BEB1-4023-AD00-7C1AA0279273}">
      <dgm:prSet/>
      <dgm:spPr/>
      <dgm:t>
        <a:bodyPr/>
        <a:lstStyle/>
        <a:p>
          <a:endParaRPr lang="en-US"/>
        </a:p>
      </dgm:t>
    </dgm:pt>
    <dgm:pt modelId="{F815E596-B1B2-4824-9909-B961DAC46BFC}" type="sibTrans" cxnId="{22F176F4-BEB1-4023-AD00-7C1AA0279273}">
      <dgm:prSet/>
      <dgm:spPr/>
      <dgm:t>
        <a:bodyPr/>
        <a:lstStyle/>
        <a:p>
          <a:endParaRPr lang="en-US"/>
        </a:p>
      </dgm:t>
    </dgm:pt>
    <dgm:pt modelId="{ACA9B6FB-6B62-D24C-BC36-EA98A5198300}" type="pres">
      <dgm:prSet presAssocID="{C5F80F17-F161-40EB-9797-B6B33AF729B6}" presName="Name0" presStyleCnt="0">
        <dgm:presLayoutVars>
          <dgm:dir/>
          <dgm:animLvl val="lvl"/>
          <dgm:resizeHandles val="exact"/>
        </dgm:presLayoutVars>
      </dgm:prSet>
      <dgm:spPr/>
    </dgm:pt>
    <dgm:pt modelId="{01FC1D5E-F1D6-8646-A9BB-D289E081A100}" type="pres">
      <dgm:prSet presAssocID="{F666FAE6-7ECB-42BA-A181-EAC8847A7CF6}" presName="boxAndChildren" presStyleCnt="0"/>
      <dgm:spPr/>
    </dgm:pt>
    <dgm:pt modelId="{6A269DDB-2078-B941-81FE-3F046B5D07A2}" type="pres">
      <dgm:prSet presAssocID="{F666FAE6-7ECB-42BA-A181-EAC8847A7CF6}" presName="parentTextBox" presStyleLbl="node1" presStyleIdx="0" presStyleCnt="3"/>
      <dgm:spPr/>
    </dgm:pt>
    <dgm:pt modelId="{1A68B54D-EFBF-2F4A-9CC1-F913F8BE8CA3}" type="pres">
      <dgm:prSet presAssocID="{CFDD001D-0C6C-46CA-85C2-08A307EABDC8}" presName="sp" presStyleCnt="0"/>
      <dgm:spPr/>
    </dgm:pt>
    <dgm:pt modelId="{90471D46-9E0D-8A4B-8547-69E4F078C9ED}" type="pres">
      <dgm:prSet presAssocID="{66525286-3C7D-4750-8B1D-DE6127FD5D27}" presName="arrowAndChildren" presStyleCnt="0"/>
      <dgm:spPr/>
    </dgm:pt>
    <dgm:pt modelId="{30EF5E76-6960-BB40-853C-502DCD09AA3B}" type="pres">
      <dgm:prSet presAssocID="{66525286-3C7D-4750-8B1D-DE6127FD5D27}" presName="parentTextArrow" presStyleLbl="node1" presStyleIdx="0" presStyleCnt="3"/>
      <dgm:spPr/>
    </dgm:pt>
    <dgm:pt modelId="{AC9248BD-836B-144A-A44B-CC729B0FAE5D}" type="pres">
      <dgm:prSet presAssocID="{66525286-3C7D-4750-8B1D-DE6127FD5D27}" presName="arrow" presStyleLbl="node1" presStyleIdx="1" presStyleCnt="3"/>
      <dgm:spPr/>
    </dgm:pt>
    <dgm:pt modelId="{43AE74E2-F7AF-F64E-89CD-1C86E37ABC35}" type="pres">
      <dgm:prSet presAssocID="{66525286-3C7D-4750-8B1D-DE6127FD5D27}" presName="descendantArrow" presStyleCnt="0"/>
      <dgm:spPr/>
    </dgm:pt>
    <dgm:pt modelId="{9E03CE79-C148-AA47-BE9D-3F15E088682A}" type="pres">
      <dgm:prSet presAssocID="{7E759FBC-F5B5-4E6E-98EF-5EAA309ED5DC}" presName="childTextArrow" presStyleLbl="fgAccFollowNode1" presStyleIdx="0" presStyleCnt="5">
        <dgm:presLayoutVars>
          <dgm:bulletEnabled val="1"/>
        </dgm:presLayoutVars>
      </dgm:prSet>
      <dgm:spPr/>
    </dgm:pt>
    <dgm:pt modelId="{12D69FFD-2D62-CC4F-BCCE-3E96B016CF98}" type="pres">
      <dgm:prSet presAssocID="{80F5AE06-FB5D-4AD8-9879-6BD98B434E69}" presName="childTextArrow" presStyleLbl="fgAccFollowNode1" presStyleIdx="1" presStyleCnt="5">
        <dgm:presLayoutVars>
          <dgm:bulletEnabled val="1"/>
        </dgm:presLayoutVars>
      </dgm:prSet>
      <dgm:spPr/>
    </dgm:pt>
    <dgm:pt modelId="{53D09DAF-FD34-4E46-883F-5382E30D4AC4}" type="pres">
      <dgm:prSet presAssocID="{A1E9744D-3B8C-44A1-9949-DDBDD9B9D9C8}" presName="childTextArrow" presStyleLbl="fgAccFollowNode1" presStyleIdx="2" presStyleCnt="5">
        <dgm:presLayoutVars>
          <dgm:bulletEnabled val="1"/>
        </dgm:presLayoutVars>
      </dgm:prSet>
      <dgm:spPr/>
    </dgm:pt>
    <dgm:pt modelId="{31B43806-F798-7E43-8F62-742A1DAA0698}" type="pres">
      <dgm:prSet presAssocID="{ADFDE8E1-E28A-475D-811D-70BE711CC74E}" presName="childTextArrow" presStyleLbl="fgAccFollowNode1" presStyleIdx="3" presStyleCnt="5">
        <dgm:presLayoutVars>
          <dgm:bulletEnabled val="1"/>
        </dgm:presLayoutVars>
      </dgm:prSet>
      <dgm:spPr/>
    </dgm:pt>
    <dgm:pt modelId="{B77652F9-BA9D-F242-AC37-C0E7465CDAE7}" type="pres">
      <dgm:prSet presAssocID="{E0B3D223-0E3A-4086-AEF6-4572D6759851}" presName="childTextArrow" presStyleLbl="fgAccFollowNode1" presStyleIdx="4" presStyleCnt="5">
        <dgm:presLayoutVars>
          <dgm:bulletEnabled val="1"/>
        </dgm:presLayoutVars>
      </dgm:prSet>
      <dgm:spPr/>
    </dgm:pt>
    <dgm:pt modelId="{9D820275-9EAB-BE43-99B5-62F06F45C6CC}" type="pres">
      <dgm:prSet presAssocID="{5A770600-1916-4B79-BF75-E6433E5C46D1}" presName="sp" presStyleCnt="0"/>
      <dgm:spPr/>
    </dgm:pt>
    <dgm:pt modelId="{5BDD952D-BB3E-2742-B8EE-C30D63D32D15}" type="pres">
      <dgm:prSet presAssocID="{176531B7-D841-444F-869C-ED6E2855D8AD}" presName="arrowAndChildren" presStyleCnt="0"/>
      <dgm:spPr/>
    </dgm:pt>
    <dgm:pt modelId="{124B1A69-3C98-894F-A53C-7D2E0E82CB8B}" type="pres">
      <dgm:prSet presAssocID="{176531B7-D841-444F-869C-ED6E2855D8AD}" presName="parentTextArrow" presStyleLbl="node1" presStyleIdx="2" presStyleCnt="3"/>
      <dgm:spPr/>
    </dgm:pt>
  </dgm:ptLst>
  <dgm:cxnLst>
    <dgm:cxn modelId="{2C86890B-58DF-9949-B228-DBB5E29E14CE}" type="presOf" srcId="{80F5AE06-FB5D-4AD8-9879-6BD98B434E69}" destId="{12D69FFD-2D62-CC4F-BCCE-3E96B016CF98}" srcOrd="0" destOrd="0" presId="urn:microsoft.com/office/officeart/2005/8/layout/process4"/>
    <dgm:cxn modelId="{31209212-2025-4F14-9299-466B0B69EB84}" srcId="{66525286-3C7D-4750-8B1D-DE6127FD5D27}" destId="{E0B3D223-0E3A-4086-AEF6-4572D6759851}" srcOrd="4" destOrd="0" parTransId="{25D566EC-6671-4852-8206-7579B708C117}" sibTransId="{95E92EC8-9040-41C6-99D0-BDBE80C36141}"/>
    <dgm:cxn modelId="{61921030-F748-41EA-B733-84694DE0C7F9}" srcId="{66525286-3C7D-4750-8B1D-DE6127FD5D27}" destId="{ADFDE8E1-E28A-475D-811D-70BE711CC74E}" srcOrd="3" destOrd="0" parTransId="{C673BCB7-8C27-4A6D-9D0A-1F78332129D5}" sibTransId="{C354B04D-D4BE-42E2-945D-5EC6D39BE1AC}"/>
    <dgm:cxn modelId="{ACF76C54-B3F7-F640-8CA5-EE272E59D0E4}" type="presOf" srcId="{176531B7-D841-444F-869C-ED6E2855D8AD}" destId="{124B1A69-3C98-894F-A53C-7D2E0E82CB8B}" srcOrd="0" destOrd="0" presId="urn:microsoft.com/office/officeart/2005/8/layout/process4"/>
    <dgm:cxn modelId="{DA3C8759-FCC2-9F4C-A6B8-7428881BCE4E}" type="presOf" srcId="{E0B3D223-0E3A-4086-AEF6-4572D6759851}" destId="{B77652F9-BA9D-F242-AC37-C0E7465CDAE7}" srcOrd="0" destOrd="0" presId="urn:microsoft.com/office/officeart/2005/8/layout/process4"/>
    <dgm:cxn modelId="{CA8DA972-3050-4F49-AF9D-DA4E3B62794B}" srcId="{66525286-3C7D-4750-8B1D-DE6127FD5D27}" destId="{A1E9744D-3B8C-44A1-9949-DDBDD9B9D9C8}" srcOrd="2" destOrd="0" parTransId="{F6249166-DA50-4ABB-90FA-A0C218FF8CD2}" sibTransId="{05114C07-CA4B-489D-A324-9FBC449C1CC6}"/>
    <dgm:cxn modelId="{76792F8A-A245-0E44-93F4-6D315A519613}" type="presOf" srcId="{66525286-3C7D-4750-8B1D-DE6127FD5D27}" destId="{AC9248BD-836B-144A-A44B-CC729B0FAE5D}" srcOrd="1" destOrd="0" presId="urn:microsoft.com/office/officeart/2005/8/layout/process4"/>
    <dgm:cxn modelId="{83025892-9F5F-E14D-BF80-E6CE89C552D5}" type="presOf" srcId="{ADFDE8E1-E28A-475D-811D-70BE711CC74E}" destId="{31B43806-F798-7E43-8F62-742A1DAA0698}" srcOrd="0" destOrd="0" presId="urn:microsoft.com/office/officeart/2005/8/layout/process4"/>
    <dgm:cxn modelId="{F9E736A1-7D40-F940-903A-67247AC42FC0}" type="presOf" srcId="{F666FAE6-7ECB-42BA-A181-EAC8847A7CF6}" destId="{6A269DDB-2078-B941-81FE-3F046B5D07A2}" srcOrd="0" destOrd="0" presId="urn:microsoft.com/office/officeart/2005/8/layout/process4"/>
    <dgm:cxn modelId="{BC39F8A4-4A7A-5149-9785-DD900B2447E5}" type="presOf" srcId="{7E759FBC-F5B5-4E6E-98EF-5EAA309ED5DC}" destId="{9E03CE79-C148-AA47-BE9D-3F15E088682A}" srcOrd="0" destOrd="0" presId="urn:microsoft.com/office/officeart/2005/8/layout/process4"/>
    <dgm:cxn modelId="{63F890AA-BBC3-244C-B666-8D8320FFF382}" type="presOf" srcId="{A1E9744D-3B8C-44A1-9949-DDBDD9B9D9C8}" destId="{53D09DAF-FD34-4E46-883F-5382E30D4AC4}" srcOrd="0" destOrd="0" presId="urn:microsoft.com/office/officeart/2005/8/layout/process4"/>
    <dgm:cxn modelId="{C96BB9AA-E835-40AE-A6D6-555856C80932}" srcId="{C5F80F17-F161-40EB-9797-B6B33AF729B6}" destId="{66525286-3C7D-4750-8B1D-DE6127FD5D27}" srcOrd="1" destOrd="0" parTransId="{8ECBF161-49FE-49BF-815F-26AFFCECDBFC}" sibTransId="{CFDD001D-0C6C-46CA-85C2-08A307EABDC8}"/>
    <dgm:cxn modelId="{EA7F41AC-D480-6F4A-9A00-3218ACA4568B}" type="presOf" srcId="{C5F80F17-F161-40EB-9797-B6B33AF729B6}" destId="{ACA9B6FB-6B62-D24C-BC36-EA98A5198300}" srcOrd="0" destOrd="0" presId="urn:microsoft.com/office/officeart/2005/8/layout/process4"/>
    <dgm:cxn modelId="{CEBDF0B6-243B-4B56-B249-C92ABD6C8060}" srcId="{66525286-3C7D-4750-8B1D-DE6127FD5D27}" destId="{80F5AE06-FB5D-4AD8-9879-6BD98B434E69}" srcOrd="1" destOrd="0" parTransId="{FF1C7B71-386A-4B4E-8466-31AC7E89A8D6}" sibTransId="{8D53EB88-F552-45ED-8EDB-6BE6ABEE9E42}"/>
    <dgm:cxn modelId="{1B2141E3-FB40-4934-8D4F-D87322559C8A}" srcId="{66525286-3C7D-4750-8B1D-DE6127FD5D27}" destId="{7E759FBC-F5B5-4E6E-98EF-5EAA309ED5DC}" srcOrd="0" destOrd="0" parTransId="{6AF506E0-C0BD-44BA-B029-62E5D8A6A38A}" sibTransId="{8BA58282-AFAA-4484-B058-12E1673B5E0F}"/>
    <dgm:cxn modelId="{22F176F4-BEB1-4023-AD00-7C1AA0279273}" srcId="{C5F80F17-F161-40EB-9797-B6B33AF729B6}" destId="{F666FAE6-7ECB-42BA-A181-EAC8847A7CF6}" srcOrd="2" destOrd="0" parTransId="{FC172C16-5355-4AB9-8908-FEAA4F0983A8}" sibTransId="{F815E596-B1B2-4824-9909-B961DAC46BFC}"/>
    <dgm:cxn modelId="{A92D28F7-FEC1-4730-B168-17522C49CF15}" srcId="{C5F80F17-F161-40EB-9797-B6B33AF729B6}" destId="{176531B7-D841-444F-869C-ED6E2855D8AD}" srcOrd="0" destOrd="0" parTransId="{DD8EB59D-02D4-43B1-B677-5079FB4DE770}" sibTransId="{5A770600-1916-4B79-BF75-E6433E5C46D1}"/>
    <dgm:cxn modelId="{972A30F8-A276-7A47-9C22-D0C9E32E52D3}" type="presOf" srcId="{66525286-3C7D-4750-8B1D-DE6127FD5D27}" destId="{30EF5E76-6960-BB40-853C-502DCD09AA3B}" srcOrd="0" destOrd="0" presId="urn:microsoft.com/office/officeart/2005/8/layout/process4"/>
    <dgm:cxn modelId="{08C530BE-009C-F64F-906E-6BE954BF5629}" type="presParOf" srcId="{ACA9B6FB-6B62-D24C-BC36-EA98A5198300}" destId="{01FC1D5E-F1D6-8646-A9BB-D289E081A100}" srcOrd="0" destOrd="0" presId="urn:microsoft.com/office/officeart/2005/8/layout/process4"/>
    <dgm:cxn modelId="{92360FA5-E743-A549-975F-90E081916FD4}" type="presParOf" srcId="{01FC1D5E-F1D6-8646-A9BB-D289E081A100}" destId="{6A269DDB-2078-B941-81FE-3F046B5D07A2}" srcOrd="0" destOrd="0" presId="urn:microsoft.com/office/officeart/2005/8/layout/process4"/>
    <dgm:cxn modelId="{61C164F8-57E3-324C-B3EC-FDAF58351D12}" type="presParOf" srcId="{ACA9B6FB-6B62-D24C-BC36-EA98A5198300}" destId="{1A68B54D-EFBF-2F4A-9CC1-F913F8BE8CA3}" srcOrd="1" destOrd="0" presId="urn:microsoft.com/office/officeart/2005/8/layout/process4"/>
    <dgm:cxn modelId="{009113A6-E503-3944-B103-B535CC93CEAE}" type="presParOf" srcId="{ACA9B6FB-6B62-D24C-BC36-EA98A5198300}" destId="{90471D46-9E0D-8A4B-8547-69E4F078C9ED}" srcOrd="2" destOrd="0" presId="urn:microsoft.com/office/officeart/2005/8/layout/process4"/>
    <dgm:cxn modelId="{10DA2DE3-D45A-224C-893E-0A984BB1CDAB}" type="presParOf" srcId="{90471D46-9E0D-8A4B-8547-69E4F078C9ED}" destId="{30EF5E76-6960-BB40-853C-502DCD09AA3B}" srcOrd="0" destOrd="0" presId="urn:microsoft.com/office/officeart/2005/8/layout/process4"/>
    <dgm:cxn modelId="{EC29C7C3-E5CB-374B-B919-600E921B08A9}" type="presParOf" srcId="{90471D46-9E0D-8A4B-8547-69E4F078C9ED}" destId="{AC9248BD-836B-144A-A44B-CC729B0FAE5D}" srcOrd="1" destOrd="0" presId="urn:microsoft.com/office/officeart/2005/8/layout/process4"/>
    <dgm:cxn modelId="{543A2984-5284-2A4E-9A85-ABA81CDBA84E}" type="presParOf" srcId="{90471D46-9E0D-8A4B-8547-69E4F078C9ED}" destId="{43AE74E2-F7AF-F64E-89CD-1C86E37ABC35}" srcOrd="2" destOrd="0" presId="urn:microsoft.com/office/officeart/2005/8/layout/process4"/>
    <dgm:cxn modelId="{AD71C93E-1773-D54A-B74F-DBD15B8279B8}" type="presParOf" srcId="{43AE74E2-F7AF-F64E-89CD-1C86E37ABC35}" destId="{9E03CE79-C148-AA47-BE9D-3F15E088682A}" srcOrd="0" destOrd="0" presId="urn:microsoft.com/office/officeart/2005/8/layout/process4"/>
    <dgm:cxn modelId="{10A99E09-CB75-0A40-BC31-B645D742764C}" type="presParOf" srcId="{43AE74E2-F7AF-F64E-89CD-1C86E37ABC35}" destId="{12D69FFD-2D62-CC4F-BCCE-3E96B016CF98}" srcOrd="1" destOrd="0" presId="urn:microsoft.com/office/officeart/2005/8/layout/process4"/>
    <dgm:cxn modelId="{23F20DD1-49E6-0E48-A701-8074254CD6C4}" type="presParOf" srcId="{43AE74E2-F7AF-F64E-89CD-1C86E37ABC35}" destId="{53D09DAF-FD34-4E46-883F-5382E30D4AC4}" srcOrd="2" destOrd="0" presId="urn:microsoft.com/office/officeart/2005/8/layout/process4"/>
    <dgm:cxn modelId="{2BB634CA-719A-6746-BACA-4F133B6AE505}" type="presParOf" srcId="{43AE74E2-F7AF-F64E-89CD-1C86E37ABC35}" destId="{31B43806-F798-7E43-8F62-742A1DAA0698}" srcOrd="3" destOrd="0" presId="urn:microsoft.com/office/officeart/2005/8/layout/process4"/>
    <dgm:cxn modelId="{682CDD37-DB16-4D4E-9D39-FE1383EFC23A}" type="presParOf" srcId="{43AE74E2-F7AF-F64E-89CD-1C86E37ABC35}" destId="{B77652F9-BA9D-F242-AC37-C0E7465CDAE7}" srcOrd="4" destOrd="0" presId="urn:microsoft.com/office/officeart/2005/8/layout/process4"/>
    <dgm:cxn modelId="{7829549D-FAC6-D64C-BD53-5734CF5CE271}" type="presParOf" srcId="{ACA9B6FB-6B62-D24C-BC36-EA98A5198300}" destId="{9D820275-9EAB-BE43-99B5-62F06F45C6CC}" srcOrd="3" destOrd="0" presId="urn:microsoft.com/office/officeart/2005/8/layout/process4"/>
    <dgm:cxn modelId="{1015704C-D77E-8F4E-AF43-0CDD639BD3DD}" type="presParOf" srcId="{ACA9B6FB-6B62-D24C-BC36-EA98A5198300}" destId="{5BDD952D-BB3E-2742-B8EE-C30D63D32D15}" srcOrd="4" destOrd="0" presId="urn:microsoft.com/office/officeart/2005/8/layout/process4"/>
    <dgm:cxn modelId="{3E2BD8E5-D728-7942-9D50-CE3E8E3CE6E3}" type="presParOf" srcId="{5BDD952D-BB3E-2742-B8EE-C30D63D32D15}" destId="{124B1A69-3C98-894F-A53C-7D2E0E82CB8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C8226E-FDD8-4E98-878B-A90279BE67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743A591-4BDB-496C-B0FF-8E3CC7E9F935}">
      <dgm:prSet/>
      <dgm:spPr/>
      <dgm:t>
        <a:bodyPr/>
        <a:lstStyle/>
        <a:p>
          <a:r>
            <a:rPr lang="en-US"/>
            <a:t>Emphasis on scientific practice</a:t>
          </a:r>
        </a:p>
      </dgm:t>
    </dgm:pt>
    <dgm:pt modelId="{D860EBE2-3CCB-4265-A219-F64C5B4DD4F4}" type="parTrans" cxnId="{CB546D04-130E-4251-B4A5-1BD11532BE88}">
      <dgm:prSet/>
      <dgm:spPr/>
      <dgm:t>
        <a:bodyPr/>
        <a:lstStyle/>
        <a:p>
          <a:endParaRPr lang="en-US"/>
        </a:p>
      </dgm:t>
    </dgm:pt>
    <dgm:pt modelId="{2D874D0C-178C-4EEE-A2D1-5C1CAF107506}" type="sibTrans" cxnId="{CB546D04-130E-4251-B4A5-1BD11532BE88}">
      <dgm:prSet/>
      <dgm:spPr/>
      <dgm:t>
        <a:bodyPr/>
        <a:lstStyle/>
        <a:p>
          <a:endParaRPr lang="en-US"/>
        </a:p>
      </dgm:t>
    </dgm:pt>
    <dgm:pt modelId="{D52581DA-4046-4ECD-91BD-157D9A4B0F37}">
      <dgm:prSet/>
      <dgm:spPr/>
      <dgm:t>
        <a:bodyPr/>
        <a:lstStyle/>
        <a:p>
          <a:r>
            <a:rPr lang="en-US"/>
            <a:t>Practice over simply the “generation of knowledge”</a:t>
          </a:r>
        </a:p>
      </dgm:t>
    </dgm:pt>
    <dgm:pt modelId="{5C207C4C-6B87-475E-AE28-2CE7576317E3}" type="parTrans" cxnId="{158C4918-CA3E-4D82-AB28-3443F443BDCC}">
      <dgm:prSet/>
      <dgm:spPr/>
      <dgm:t>
        <a:bodyPr/>
        <a:lstStyle/>
        <a:p>
          <a:endParaRPr lang="en-US"/>
        </a:p>
      </dgm:t>
    </dgm:pt>
    <dgm:pt modelId="{323AF3AC-C6C0-4C03-AD4C-5F9CC6A8733B}" type="sibTrans" cxnId="{158C4918-CA3E-4D82-AB28-3443F443BDCC}">
      <dgm:prSet/>
      <dgm:spPr/>
      <dgm:t>
        <a:bodyPr/>
        <a:lstStyle/>
        <a:p>
          <a:endParaRPr lang="en-US"/>
        </a:p>
      </dgm:t>
    </dgm:pt>
    <dgm:pt modelId="{A0F4B53E-BFAD-45DB-8BA1-69867348D283}">
      <dgm:prSet/>
      <dgm:spPr/>
      <dgm:t>
        <a:bodyPr/>
        <a:lstStyle/>
        <a:p>
          <a:r>
            <a:rPr lang="en-US"/>
            <a:t>Reproducibility</a:t>
          </a:r>
        </a:p>
      </dgm:t>
    </dgm:pt>
    <dgm:pt modelId="{DC44A529-B811-4C61-8C45-0312675D9314}" type="parTrans" cxnId="{7E55D8BD-A40D-4FC4-80A2-EFE0777170E6}">
      <dgm:prSet/>
      <dgm:spPr/>
      <dgm:t>
        <a:bodyPr/>
        <a:lstStyle/>
        <a:p>
          <a:endParaRPr lang="en-US"/>
        </a:p>
      </dgm:t>
    </dgm:pt>
    <dgm:pt modelId="{D81E2D36-B93B-4B9C-9081-1C19173281AC}" type="sibTrans" cxnId="{7E55D8BD-A40D-4FC4-80A2-EFE0777170E6}">
      <dgm:prSet/>
      <dgm:spPr/>
      <dgm:t>
        <a:bodyPr/>
        <a:lstStyle/>
        <a:p>
          <a:endParaRPr lang="en-US"/>
        </a:p>
      </dgm:t>
    </dgm:pt>
    <dgm:pt modelId="{9BED1FCD-80C8-4B8D-B4DD-288631A858C1}">
      <dgm:prSet/>
      <dgm:spPr/>
      <dgm:t>
        <a:bodyPr/>
        <a:lstStyle/>
        <a:p>
          <a:r>
            <a:rPr lang="en-US"/>
            <a:t>Generalizability</a:t>
          </a:r>
        </a:p>
      </dgm:t>
    </dgm:pt>
    <dgm:pt modelId="{351CA560-4D6C-4F3E-AACC-47AE7024B6FF}" type="parTrans" cxnId="{903A2C81-E017-44FF-BC3B-C25F4BED35F3}">
      <dgm:prSet/>
      <dgm:spPr/>
      <dgm:t>
        <a:bodyPr/>
        <a:lstStyle/>
        <a:p>
          <a:endParaRPr lang="en-US"/>
        </a:p>
      </dgm:t>
    </dgm:pt>
    <dgm:pt modelId="{CE9A656F-F890-4551-A7A8-795F9A3C19E6}" type="sibTrans" cxnId="{903A2C81-E017-44FF-BC3B-C25F4BED35F3}">
      <dgm:prSet/>
      <dgm:spPr/>
      <dgm:t>
        <a:bodyPr/>
        <a:lstStyle/>
        <a:p>
          <a:endParaRPr lang="en-US"/>
        </a:p>
      </dgm:t>
    </dgm:pt>
    <dgm:pt modelId="{86090481-2C73-4F22-8801-D222B611AD7B}">
      <dgm:prSet/>
      <dgm:spPr/>
      <dgm:t>
        <a:bodyPr/>
        <a:lstStyle/>
        <a:p>
          <a:r>
            <a:rPr lang="en-US"/>
            <a:t>Reliability</a:t>
          </a:r>
        </a:p>
      </dgm:t>
    </dgm:pt>
    <dgm:pt modelId="{1B0111C7-474E-4E00-82FB-C5BCBA41BB96}" type="parTrans" cxnId="{9FA64A47-6C2B-46AB-A4E6-97F653D27DA9}">
      <dgm:prSet/>
      <dgm:spPr/>
      <dgm:t>
        <a:bodyPr/>
        <a:lstStyle/>
        <a:p>
          <a:endParaRPr lang="en-US"/>
        </a:p>
      </dgm:t>
    </dgm:pt>
    <dgm:pt modelId="{F6F16A68-5A13-4D55-9359-3E8AB36E6019}" type="sibTrans" cxnId="{9FA64A47-6C2B-46AB-A4E6-97F653D27DA9}">
      <dgm:prSet/>
      <dgm:spPr/>
      <dgm:t>
        <a:bodyPr/>
        <a:lstStyle/>
        <a:p>
          <a:endParaRPr lang="en-US"/>
        </a:p>
      </dgm:t>
    </dgm:pt>
    <dgm:pt modelId="{A2766B0E-1DA3-D645-9514-6B2343DBE215}" type="pres">
      <dgm:prSet presAssocID="{D7C8226E-FDD8-4E98-878B-A90279BE67A2}" presName="linear" presStyleCnt="0">
        <dgm:presLayoutVars>
          <dgm:animLvl val="lvl"/>
          <dgm:resizeHandles val="exact"/>
        </dgm:presLayoutVars>
      </dgm:prSet>
      <dgm:spPr/>
    </dgm:pt>
    <dgm:pt modelId="{141865B1-EB18-5644-9AAE-6B157A7EAB05}" type="pres">
      <dgm:prSet presAssocID="{9743A591-4BDB-496C-B0FF-8E3CC7E9F935}" presName="parentText" presStyleLbl="node1" presStyleIdx="0" presStyleCnt="4">
        <dgm:presLayoutVars>
          <dgm:chMax val="0"/>
          <dgm:bulletEnabled val="1"/>
        </dgm:presLayoutVars>
      </dgm:prSet>
      <dgm:spPr/>
    </dgm:pt>
    <dgm:pt modelId="{218D26EF-C2E5-AB45-9C00-83FBCD06B9EB}" type="pres">
      <dgm:prSet presAssocID="{9743A591-4BDB-496C-B0FF-8E3CC7E9F935}" presName="childText" presStyleLbl="revTx" presStyleIdx="0" presStyleCnt="1">
        <dgm:presLayoutVars>
          <dgm:bulletEnabled val="1"/>
        </dgm:presLayoutVars>
      </dgm:prSet>
      <dgm:spPr/>
    </dgm:pt>
    <dgm:pt modelId="{429BDD66-837C-A040-8B16-E8181DAB2A8F}" type="pres">
      <dgm:prSet presAssocID="{A0F4B53E-BFAD-45DB-8BA1-69867348D283}" presName="parentText" presStyleLbl="node1" presStyleIdx="1" presStyleCnt="4">
        <dgm:presLayoutVars>
          <dgm:chMax val="0"/>
          <dgm:bulletEnabled val="1"/>
        </dgm:presLayoutVars>
      </dgm:prSet>
      <dgm:spPr/>
    </dgm:pt>
    <dgm:pt modelId="{ED43915B-F30F-564A-92BF-DF6B97F7F133}" type="pres">
      <dgm:prSet presAssocID="{D81E2D36-B93B-4B9C-9081-1C19173281AC}" presName="spacer" presStyleCnt="0"/>
      <dgm:spPr/>
    </dgm:pt>
    <dgm:pt modelId="{C682F47C-9A7C-8E44-8278-A0A9695ACEBD}" type="pres">
      <dgm:prSet presAssocID="{9BED1FCD-80C8-4B8D-B4DD-288631A858C1}" presName="parentText" presStyleLbl="node1" presStyleIdx="2" presStyleCnt="4">
        <dgm:presLayoutVars>
          <dgm:chMax val="0"/>
          <dgm:bulletEnabled val="1"/>
        </dgm:presLayoutVars>
      </dgm:prSet>
      <dgm:spPr/>
    </dgm:pt>
    <dgm:pt modelId="{AACBFD7F-FA32-CA4D-B1B1-B55D7F8DD298}" type="pres">
      <dgm:prSet presAssocID="{CE9A656F-F890-4551-A7A8-795F9A3C19E6}" presName="spacer" presStyleCnt="0"/>
      <dgm:spPr/>
    </dgm:pt>
    <dgm:pt modelId="{F757FA2A-2D48-7643-8CD3-54D088F65266}" type="pres">
      <dgm:prSet presAssocID="{86090481-2C73-4F22-8801-D222B611AD7B}" presName="parentText" presStyleLbl="node1" presStyleIdx="3" presStyleCnt="4">
        <dgm:presLayoutVars>
          <dgm:chMax val="0"/>
          <dgm:bulletEnabled val="1"/>
        </dgm:presLayoutVars>
      </dgm:prSet>
      <dgm:spPr/>
    </dgm:pt>
  </dgm:ptLst>
  <dgm:cxnLst>
    <dgm:cxn modelId="{CB546D04-130E-4251-B4A5-1BD11532BE88}" srcId="{D7C8226E-FDD8-4E98-878B-A90279BE67A2}" destId="{9743A591-4BDB-496C-B0FF-8E3CC7E9F935}" srcOrd="0" destOrd="0" parTransId="{D860EBE2-3CCB-4265-A219-F64C5B4DD4F4}" sibTransId="{2D874D0C-178C-4EEE-A2D1-5C1CAF107506}"/>
    <dgm:cxn modelId="{A86A2505-F84A-E048-A9FF-DE343E1DCAF0}" type="presOf" srcId="{D52581DA-4046-4ECD-91BD-157D9A4B0F37}" destId="{218D26EF-C2E5-AB45-9C00-83FBCD06B9EB}" srcOrd="0" destOrd="0" presId="urn:microsoft.com/office/officeart/2005/8/layout/vList2"/>
    <dgm:cxn modelId="{158C4918-CA3E-4D82-AB28-3443F443BDCC}" srcId="{9743A591-4BDB-496C-B0FF-8E3CC7E9F935}" destId="{D52581DA-4046-4ECD-91BD-157D9A4B0F37}" srcOrd="0" destOrd="0" parTransId="{5C207C4C-6B87-475E-AE28-2CE7576317E3}" sibTransId="{323AF3AC-C6C0-4C03-AD4C-5F9CC6A8733B}"/>
    <dgm:cxn modelId="{B4181B3F-0073-7C49-BCF7-11ECFB87468D}" type="presOf" srcId="{86090481-2C73-4F22-8801-D222B611AD7B}" destId="{F757FA2A-2D48-7643-8CD3-54D088F65266}" srcOrd="0" destOrd="0" presId="urn:microsoft.com/office/officeart/2005/8/layout/vList2"/>
    <dgm:cxn modelId="{9FA64A47-6C2B-46AB-A4E6-97F653D27DA9}" srcId="{D7C8226E-FDD8-4E98-878B-A90279BE67A2}" destId="{86090481-2C73-4F22-8801-D222B611AD7B}" srcOrd="3" destOrd="0" parTransId="{1B0111C7-474E-4E00-82FB-C5BCBA41BB96}" sibTransId="{F6F16A68-5A13-4D55-9359-3E8AB36E6019}"/>
    <dgm:cxn modelId="{903A2C81-E017-44FF-BC3B-C25F4BED35F3}" srcId="{D7C8226E-FDD8-4E98-878B-A90279BE67A2}" destId="{9BED1FCD-80C8-4B8D-B4DD-288631A858C1}" srcOrd="2" destOrd="0" parTransId="{351CA560-4D6C-4F3E-AACC-47AE7024B6FF}" sibTransId="{CE9A656F-F890-4551-A7A8-795F9A3C19E6}"/>
    <dgm:cxn modelId="{037AEDAB-DA24-7B4F-8CAB-1906BD624F25}" type="presOf" srcId="{A0F4B53E-BFAD-45DB-8BA1-69867348D283}" destId="{429BDD66-837C-A040-8B16-E8181DAB2A8F}" srcOrd="0" destOrd="0" presId="urn:microsoft.com/office/officeart/2005/8/layout/vList2"/>
    <dgm:cxn modelId="{7E55D8BD-A40D-4FC4-80A2-EFE0777170E6}" srcId="{D7C8226E-FDD8-4E98-878B-A90279BE67A2}" destId="{A0F4B53E-BFAD-45DB-8BA1-69867348D283}" srcOrd="1" destOrd="0" parTransId="{DC44A529-B811-4C61-8C45-0312675D9314}" sibTransId="{D81E2D36-B93B-4B9C-9081-1C19173281AC}"/>
    <dgm:cxn modelId="{93A63FCF-EF7F-6446-B6EC-B5164B08F208}" type="presOf" srcId="{D7C8226E-FDD8-4E98-878B-A90279BE67A2}" destId="{A2766B0E-1DA3-D645-9514-6B2343DBE215}" srcOrd="0" destOrd="0" presId="urn:microsoft.com/office/officeart/2005/8/layout/vList2"/>
    <dgm:cxn modelId="{B186A2D7-73B1-DB4E-9231-83F65B67DF29}" type="presOf" srcId="{9743A591-4BDB-496C-B0FF-8E3CC7E9F935}" destId="{141865B1-EB18-5644-9AAE-6B157A7EAB05}" srcOrd="0" destOrd="0" presId="urn:microsoft.com/office/officeart/2005/8/layout/vList2"/>
    <dgm:cxn modelId="{F25ABBD7-42DC-9146-AA9F-6D73D6BED0DA}" type="presOf" srcId="{9BED1FCD-80C8-4B8D-B4DD-288631A858C1}" destId="{C682F47C-9A7C-8E44-8278-A0A9695ACEBD}" srcOrd="0" destOrd="0" presId="urn:microsoft.com/office/officeart/2005/8/layout/vList2"/>
    <dgm:cxn modelId="{3B249CD1-3C39-9749-A2AE-34D784CF429E}" type="presParOf" srcId="{A2766B0E-1DA3-D645-9514-6B2343DBE215}" destId="{141865B1-EB18-5644-9AAE-6B157A7EAB05}" srcOrd="0" destOrd="0" presId="urn:microsoft.com/office/officeart/2005/8/layout/vList2"/>
    <dgm:cxn modelId="{B6895BF8-94A6-9E4A-904E-CE6637261B1A}" type="presParOf" srcId="{A2766B0E-1DA3-D645-9514-6B2343DBE215}" destId="{218D26EF-C2E5-AB45-9C00-83FBCD06B9EB}" srcOrd="1" destOrd="0" presId="urn:microsoft.com/office/officeart/2005/8/layout/vList2"/>
    <dgm:cxn modelId="{D2F68858-04C5-F64B-87FF-738100CB35B5}" type="presParOf" srcId="{A2766B0E-1DA3-D645-9514-6B2343DBE215}" destId="{429BDD66-837C-A040-8B16-E8181DAB2A8F}" srcOrd="2" destOrd="0" presId="urn:microsoft.com/office/officeart/2005/8/layout/vList2"/>
    <dgm:cxn modelId="{D679B905-3A6A-8649-8A79-5A56C8C0866F}" type="presParOf" srcId="{A2766B0E-1DA3-D645-9514-6B2343DBE215}" destId="{ED43915B-F30F-564A-92BF-DF6B97F7F133}" srcOrd="3" destOrd="0" presId="urn:microsoft.com/office/officeart/2005/8/layout/vList2"/>
    <dgm:cxn modelId="{A5D14988-FB2C-1141-B678-7D8C7DBC157C}" type="presParOf" srcId="{A2766B0E-1DA3-D645-9514-6B2343DBE215}" destId="{C682F47C-9A7C-8E44-8278-A0A9695ACEBD}" srcOrd="4" destOrd="0" presId="urn:microsoft.com/office/officeart/2005/8/layout/vList2"/>
    <dgm:cxn modelId="{731AA0C2-8D80-A84D-9A21-6399420AA05E}" type="presParOf" srcId="{A2766B0E-1DA3-D645-9514-6B2343DBE215}" destId="{AACBFD7F-FA32-CA4D-B1B1-B55D7F8DD298}" srcOrd="5" destOrd="0" presId="urn:microsoft.com/office/officeart/2005/8/layout/vList2"/>
    <dgm:cxn modelId="{A266B43F-3637-8E46-935F-B1EA48C4606A}" type="presParOf" srcId="{A2766B0E-1DA3-D645-9514-6B2343DBE215}" destId="{F757FA2A-2D48-7643-8CD3-54D088F6526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69DDB-2078-B941-81FE-3F046B5D07A2}">
      <dsp:nvSpPr>
        <dsp:cNvPr id="0" name=""/>
        <dsp:cNvSpPr/>
      </dsp:nvSpPr>
      <dsp:spPr>
        <a:xfrm>
          <a:off x="0" y="4105454"/>
          <a:ext cx="6666833" cy="13475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Building and improving upon Aristotelian ideals</a:t>
          </a:r>
        </a:p>
      </dsp:txBody>
      <dsp:txXfrm>
        <a:off x="0" y="4105454"/>
        <a:ext cx="6666833" cy="1347501"/>
      </dsp:txXfrm>
    </dsp:sp>
    <dsp:sp modelId="{AC9248BD-836B-144A-A44B-CC729B0FAE5D}">
      <dsp:nvSpPr>
        <dsp:cNvPr id="0" name=""/>
        <dsp:cNvSpPr/>
      </dsp:nvSpPr>
      <dsp:spPr>
        <a:xfrm rot="10800000">
          <a:off x="0" y="2053209"/>
          <a:ext cx="6666833" cy="2072457"/>
        </a:xfrm>
        <a:prstGeom prst="upArrowCallou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Impactful philosophers and scholars included: </a:t>
          </a:r>
        </a:p>
      </dsp:txBody>
      <dsp:txXfrm rot="-10800000">
        <a:off x="0" y="2053209"/>
        <a:ext cx="6666833" cy="727432"/>
      </dsp:txXfrm>
    </dsp:sp>
    <dsp:sp modelId="{9E03CE79-C148-AA47-BE9D-3F15E088682A}">
      <dsp:nvSpPr>
        <dsp:cNvPr id="0" name=""/>
        <dsp:cNvSpPr/>
      </dsp:nvSpPr>
      <dsp:spPr>
        <a:xfrm>
          <a:off x="813" y="2780641"/>
          <a:ext cx="1333041" cy="61966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David Hume</a:t>
          </a:r>
        </a:p>
      </dsp:txBody>
      <dsp:txXfrm>
        <a:off x="813" y="2780641"/>
        <a:ext cx="1333041" cy="619664"/>
      </dsp:txXfrm>
    </dsp:sp>
    <dsp:sp modelId="{12D69FFD-2D62-CC4F-BCCE-3E96B016CF98}">
      <dsp:nvSpPr>
        <dsp:cNvPr id="0" name=""/>
        <dsp:cNvSpPr/>
      </dsp:nvSpPr>
      <dsp:spPr>
        <a:xfrm>
          <a:off x="1333854" y="2780641"/>
          <a:ext cx="1333041" cy="619664"/>
        </a:xfrm>
        <a:prstGeom prst="rect">
          <a:avLst/>
        </a:prstGeom>
        <a:solidFill>
          <a:schemeClr val="accent5">
            <a:tint val="40000"/>
            <a:alpha val="90000"/>
            <a:hueOff val="-2986166"/>
            <a:satOff val="667"/>
            <a:lumOff val="10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John Locke</a:t>
          </a:r>
        </a:p>
      </dsp:txBody>
      <dsp:txXfrm>
        <a:off x="1333854" y="2780641"/>
        <a:ext cx="1333041" cy="619664"/>
      </dsp:txXfrm>
    </dsp:sp>
    <dsp:sp modelId="{53D09DAF-FD34-4E46-883F-5382E30D4AC4}">
      <dsp:nvSpPr>
        <dsp:cNvPr id="0" name=""/>
        <dsp:cNvSpPr/>
      </dsp:nvSpPr>
      <dsp:spPr>
        <a:xfrm>
          <a:off x="2666895" y="2780641"/>
          <a:ext cx="1333041" cy="619664"/>
        </a:xfrm>
        <a:prstGeom prst="rect">
          <a:avLst/>
        </a:prstGeom>
        <a:solidFill>
          <a:schemeClr val="accent5">
            <a:tint val="40000"/>
            <a:alpha val="90000"/>
            <a:hueOff val="-5972333"/>
            <a:satOff val="1333"/>
            <a:lumOff val="20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René Descartes</a:t>
          </a:r>
        </a:p>
      </dsp:txBody>
      <dsp:txXfrm>
        <a:off x="2666895" y="2780641"/>
        <a:ext cx="1333041" cy="619664"/>
      </dsp:txXfrm>
    </dsp:sp>
    <dsp:sp modelId="{31B43806-F798-7E43-8F62-742A1DAA0698}">
      <dsp:nvSpPr>
        <dsp:cNvPr id="0" name=""/>
        <dsp:cNvSpPr/>
      </dsp:nvSpPr>
      <dsp:spPr>
        <a:xfrm>
          <a:off x="3999937" y="2780641"/>
          <a:ext cx="1333041" cy="619664"/>
        </a:xfrm>
        <a:prstGeom prst="rect">
          <a:avLst/>
        </a:prstGeom>
        <a:solidFill>
          <a:schemeClr val="accent5">
            <a:tint val="40000"/>
            <a:alpha val="90000"/>
            <a:hueOff val="-8958499"/>
            <a:satOff val="2000"/>
            <a:lumOff val="301"/>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Immanuel Kant</a:t>
          </a:r>
        </a:p>
      </dsp:txBody>
      <dsp:txXfrm>
        <a:off x="3999937" y="2780641"/>
        <a:ext cx="1333041" cy="619664"/>
      </dsp:txXfrm>
    </dsp:sp>
    <dsp:sp modelId="{B77652F9-BA9D-F242-AC37-C0E7465CDAE7}">
      <dsp:nvSpPr>
        <dsp:cNvPr id="0" name=""/>
        <dsp:cNvSpPr/>
      </dsp:nvSpPr>
      <dsp:spPr>
        <a:xfrm>
          <a:off x="5332978" y="2780641"/>
          <a:ext cx="1333041" cy="619664"/>
        </a:xfrm>
        <a:prstGeom prst="rect">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John Stuart Mill</a:t>
          </a:r>
        </a:p>
      </dsp:txBody>
      <dsp:txXfrm>
        <a:off x="5332978" y="2780641"/>
        <a:ext cx="1333041" cy="619664"/>
      </dsp:txXfrm>
    </dsp:sp>
    <dsp:sp modelId="{124B1A69-3C98-894F-A53C-7D2E0E82CB8B}">
      <dsp:nvSpPr>
        <dsp:cNvPr id="0" name=""/>
        <dsp:cNvSpPr/>
      </dsp:nvSpPr>
      <dsp:spPr>
        <a:xfrm rot="10800000">
          <a:off x="0" y="964"/>
          <a:ext cx="6666833" cy="2072457"/>
        </a:xfrm>
        <a:prstGeom prst="upArrowCallou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Developed from schools of thought dating back to the enlightenment</a:t>
          </a:r>
        </a:p>
      </dsp:txBody>
      <dsp:txXfrm rot="10800000">
        <a:off x="0" y="964"/>
        <a:ext cx="6666833" cy="134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865B1-EB18-5644-9AAE-6B157A7EAB05}">
      <dsp:nvSpPr>
        <dsp:cNvPr id="0" name=""/>
        <dsp:cNvSpPr/>
      </dsp:nvSpPr>
      <dsp:spPr>
        <a:xfrm>
          <a:off x="0" y="4869"/>
          <a:ext cx="10515600" cy="884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Emphasis on scientific practice</a:t>
          </a:r>
        </a:p>
      </dsp:txBody>
      <dsp:txXfrm>
        <a:off x="43179" y="48048"/>
        <a:ext cx="10429242" cy="798162"/>
      </dsp:txXfrm>
    </dsp:sp>
    <dsp:sp modelId="{218D26EF-C2E5-AB45-9C00-83FBCD06B9EB}">
      <dsp:nvSpPr>
        <dsp:cNvPr id="0" name=""/>
        <dsp:cNvSpPr/>
      </dsp:nvSpPr>
      <dsp:spPr>
        <a:xfrm>
          <a:off x="0" y="889389"/>
          <a:ext cx="10515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Practice over simply the “generation of knowledge”</a:t>
          </a:r>
        </a:p>
      </dsp:txBody>
      <dsp:txXfrm>
        <a:off x="0" y="889389"/>
        <a:ext cx="10515600" cy="596160"/>
      </dsp:txXfrm>
    </dsp:sp>
    <dsp:sp modelId="{429BDD66-837C-A040-8B16-E8181DAB2A8F}">
      <dsp:nvSpPr>
        <dsp:cNvPr id="0" name=""/>
        <dsp:cNvSpPr/>
      </dsp:nvSpPr>
      <dsp:spPr>
        <a:xfrm>
          <a:off x="0" y="1485549"/>
          <a:ext cx="10515600" cy="884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Reproducibility</a:t>
          </a:r>
        </a:p>
      </dsp:txBody>
      <dsp:txXfrm>
        <a:off x="43179" y="1528728"/>
        <a:ext cx="10429242" cy="798162"/>
      </dsp:txXfrm>
    </dsp:sp>
    <dsp:sp modelId="{C682F47C-9A7C-8E44-8278-A0A9695ACEBD}">
      <dsp:nvSpPr>
        <dsp:cNvPr id="0" name=""/>
        <dsp:cNvSpPr/>
      </dsp:nvSpPr>
      <dsp:spPr>
        <a:xfrm>
          <a:off x="0" y="2473749"/>
          <a:ext cx="10515600" cy="884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Generalizability</a:t>
          </a:r>
        </a:p>
      </dsp:txBody>
      <dsp:txXfrm>
        <a:off x="43179" y="2516928"/>
        <a:ext cx="10429242" cy="798162"/>
      </dsp:txXfrm>
    </dsp:sp>
    <dsp:sp modelId="{F757FA2A-2D48-7643-8CD3-54D088F65266}">
      <dsp:nvSpPr>
        <dsp:cNvPr id="0" name=""/>
        <dsp:cNvSpPr/>
      </dsp:nvSpPr>
      <dsp:spPr>
        <a:xfrm>
          <a:off x="0" y="3461949"/>
          <a:ext cx="10515600" cy="884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Reliability</a:t>
          </a:r>
        </a:p>
      </dsp:txBody>
      <dsp:txXfrm>
        <a:off x="43179" y="3505128"/>
        <a:ext cx="10429242" cy="7981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E18F-BB40-B0ED-AC98-1C14B00321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D51F57-66FD-E393-DFA6-552DBC2A4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9863A-3C08-2BB5-BBE9-21C4D2A9D0EC}"/>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5" name="Footer Placeholder 4">
            <a:extLst>
              <a:ext uri="{FF2B5EF4-FFF2-40B4-BE49-F238E27FC236}">
                <a16:creationId xmlns:a16="http://schemas.microsoft.com/office/drawing/2014/main" id="{552F8E5E-2884-D1FC-2922-9499942C3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0750C-BAB4-5AB2-D5A8-09A23824D6C9}"/>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255636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7C3D-D77A-3AEB-8689-92F441964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409DC4-A968-DF49-87DC-F43C63FA92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21B06-FB95-B84D-6543-5C27A97B446E}"/>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5" name="Footer Placeholder 4">
            <a:extLst>
              <a:ext uri="{FF2B5EF4-FFF2-40B4-BE49-F238E27FC236}">
                <a16:creationId xmlns:a16="http://schemas.microsoft.com/office/drawing/2014/main" id="{8667EF71-FAF0-8207-EC8A-9BBC0CD93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3E6CC-A2CB-20FD-C6CE-8783AF9CAFA8}"/>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5943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BCA95-DF1A-BF43-77AB-018F1280C1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C1AD6C-3770-E78E-4DA8-02881C04E4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A6760-42EB-1B41-D9FF-D625C7BAEF84}"/>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5" name="Footer Placeholder 4">
            <a:extLst>
              <a:ext uri="{FF2B5EF4-FFF2-40B4-BE49-F238E27FC236}">
                <a16:creationId xmlns:a16="http://schemas.microsoft.com/office/drawing/2014/main" id="{AB4128A3-8D0E-8EF3-2E96-2B1623E02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873F8-A436-2E9D-9EDD-AC7346684A5B}"/>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391184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92A7-2EAD-1016-6B0E-A5F72D307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EE95BA-3090-8165-5B77-01E28C787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935E4-D88A-ABDD-3DCA-6FA7BC037B1E}"/>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5" name="Footer Placeholder 4">
            <a:extLst>
              <a:ext uri="{FF2B5EF4-FFF2-40B4-BE49-F238E27FC236}">
                <a16:creationId xmlns:a16="http://schemas.microsoft.com/office/drawing/2014/main" id="{EB3D19DD-3017-942E-70E7-163504881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DFF90-AAB9-77E1-0122-B3CF87CF0929}"/>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224567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7CC7-4800-8301-AB18-3B0BD0D6F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7A8578-A01A-5C68-1A08-8743C6C5F7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3C3D5-80FC-EC82-7CB3-32122FDC2D46}"/>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5" name="Footer Placeholder 4">
            <a:extLst>
              <a:ext uri="{FF2B5EF4-FFF2-40B4-BE49-F238E27FC236}">
                <a16:creationId xmlns:a16="http://schemas.microsoft.com/office/drawing/2014/main" id="{0C5F0DD3-246B-4335-91F3-CDA5AAA6F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77B649-1853-FB5C-9493-207A382CA6A3}"/>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48482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7304-FAA6-C27D-764A-CFEBDCBBC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4C9A4-F074-F0C6-C189-0DEB7AB834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F6446C-8A5A-7E56-B176-A67A34B04F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07C56-566D-A42B-BC16-8C1C2E840F75}"/>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6" name="Footer Placeholder 5">
            <a:extLst>
              <a:ext uri="{FF2B5EF4-FFF2-40B4-BE49-F238E27FC236}">
                <a16:creationId xmlns:a16="http://schemas.microsoft.com/office/drawing/2014/main" id="{B766D619-CA51-4D11-5018-F1FDF2311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CF97F6-C4F4-719A-4E07-FA1825BA1569}"/>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62105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C250-5829-ACFB-7513-252AA06E0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CF37CD-3169-42A8-57E2-06D64E7006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39A5C-8A52-B403-99EC-78D969211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88A30-0D30-0D8F-3B7A-8C54C7FFD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0395E3-DB1C-1974-DBE2-2C9818BDE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C89F2-79F6-6EBC-D1C3-E6CB44D96CFC}"/>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8" name="Footer Placeholder 7">
            <a:extLst>
              <a:ext uri="{FF2B5EF4-FFF2-40B4-BE49-F238E27FC236}">
                <a16:creationId xmlns:a16="http://schemas.microsoft.com/office/drawing/2014/main" id="{38D51577-7031-DE38-65AA-427B49425E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EAE33C-44D1-E0FA-B5B0-A09A982E49AB}"/>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180929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4F74-EA44-B424-7D89-51E110F2D7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7669EB-63EE-505A-A773-BB5353C4E3B9}"/>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4" name="Footer Placeholder 3">
            <a:extLst>
              <a:ext uri="{FF2B5EF4-FFF2-40B4-BE49-F238E27FC236}">
                <a16:creationId xmlns:a16="http://schemas.microsoft.com/office/drawing/2014/main" id="{CDC9ED76-3DD5-99B3-F610-9EFC3F3E2B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1114F8-D412-87A6-BD6A-B62E4E519F35}"/>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268109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69C2C-321D-EB9C-63E0-67AF5E90C808}"/>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3" name="Footer Placeholder 2">
            <a:extLst>
              <a:ext uri="{FF2B5EF4-FFF2-40B4-BE49-F238E27FC236}">
                <a16:creationId xmlns:a16="http://schemas.microsoft.com/office/drawing/2014/main" id="{B6B96533-9DCC-E8C5-9E3F-C21E89DF7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A9BF6-2874-8644-21FB-D5E9A825D621}"/>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381877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A375-A0C5-30E5-3607-984FE95BD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92587E-38B6-2732-A676-3E8156768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170FB-B6B7-6A96-98C3-FC0C3321D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6C71A-8C55-5A5F-5D8E-3D9A88F09137}"/>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6" name="Footer Placeholder 5">
            <a:extLst>
              <a:ext uri="{FF2B5EF4-FFF2-40B4-BE49-F238E27FC236}">
                <a16:creationId xmlns:a16="http://schemas.microsoft.com/office/drawing/2014/main" id="{19B27D6E-F493-8394-2A43-8159DF9D9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584EE-79C2-3DF1-456A-88536DF79391}"/>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16533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A482-8D1A-2148-ABBD-8662C922B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BDD5B7-EAE9-199B-15C8-7E9D7A2014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BDF6C4-5A9F-7FA0-1231-47A6D13B4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A1652-0298-1C09-E644-95FAD4A8FD09}"/>
              </a:ext>
            </a:extLst>
          </p:cNvPr>
          <p:cNvSpPr>
            <a:spLocks noGrp="1"/>
          </p:cNvSpPr>
          <p:nvPr>
            <p:ph type="dt" sz="half" idx="10"/>
          </p:nvPr>
        </p:nvSpPr>
        <p:spPr/>
        <p:txBody>
          <a:bodyPr/>
          <a:lstStyle/>
          <a:p>
            <a:fld id="{B640188F-40F0-B348-8CC5-D1545EEDABEB}" type="datetimeFigureOut">
              <a:rPr lang="en-US" smtClean="0"/>
              <a:t>9/18/24</a:t>
            </a:fld>
            <a:endParaRPr lang="en-US"/>
          </a:p>
        </p:txBody>
      </p:sp>
      <p:sp>
        <p:nvSpPr>
          <p:cNvPr id="6" name="Footer Placeholder 5">
            <a:extLst>
              <a:ext uri="{FF2B5EF4-FFF2-40B4-BE49-F238E27FC236}">
                <a16:creationId xmlns:a16="http://schemas.microsoft.com/office/drawing/2014/main" id="{AC39C5D7-09C5-DBD6-421A-237872F47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D5FD2-9A02-1818-7C68-F6604430345F}"/>
              </a:ext>
            </a:extLst>
          </p:cNvPr>
          <p:cNvSpPr>
            <a:spLocks noGrp="1"/>
          </p:cNvSpPr>
          <p:nvPr>
            <p:ph type="sldNum" sz="quarter" idx="12"/>
          </p:nvPr>
        </p:nvSpPr>
        <p:spPr/>
        <p:txBody>
          <a:bodyPr/>
          <a:lstStyle/>
          <a:p>
            <a:fld id="{6AE400A5-0C76-494B-BE27-0BFA536D6C7A}" type="slidenum">
              <a:rPr lang="en-US" smtClean="0"/>
              <a:t>‹#›</a:t>
            </a:fld>
            <a:endParaRPr lang="en-US"/>
          </a:p>
        </p:txBody>
      </p:sp>
    </p:spTree>
    <p:extLst>
      <p:ext uri="{BB962C8B-B14F-4D97-AF65-F5344CB8AC3E}">
        <p14:creationId xmlns:p14="http://schemas.microsoft.com/office/powerpoint/2010/main" val="129113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4C8AC-90FC-F561-7BEF-0F4BFAF92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417A9-0066-073F-EDA6-882536115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4666D-07CE-6421-1A82-F6019666C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40188F-40F0-B348-8CC5-D1545EEDABEB}" type="datetimeFigureOut">
              <a:rPr lang="en-US" smtClean="0"/>
              <a:t>9/18/24</a:t>
            </a:fld>
            <a:endParaRPr lang="en-US"/>
          </a:p>
        </p:txBody>
      </p:sp>
      <p:sp>
        <p:nvSpPr>
          <p:cNvPr id="5" name="Footer Placeholder 4">
            <a:extLst>
              <a:ext uri="{FF2B5EF4-FFF2-40B4-BE49-F238E27FC236}">
                <a16:creationId xmlns:a16="http://schemas.microsoft.com/office/drawing/2014/main" id="{43081016-3B18-4F19-F882-8759B4972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C45DFF-35DD-165B-B229-F085516F9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E400A5-0C76-494B-BE27-0BFA536D6C7A}" type="slidenum">
              <a:rPr lang="en-US" smtClean="0"/>
              <a:t>‹#›</a:t>
            </a:fld>
            <a:endParaRPr lang="en-US"/>
          </a:p>
        </p:txBody>
      </p:sp>
    </p:spTree>
    <p:extLst>
      <p:ext uri="{BB962C8B-B14F-4D97-AF65-F5344CB8AC3E}">
        <p14:creationId xmlns:p14="http://schemas.microsoft.com/office/powerpoint/2010/main" val="69167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2B80FF-F598-BE13-D87A-11A86545E512}"/>
              </a:ext>
            </a:extLst>
          </p:cNvPr>
          <p:cNvSpPr>
            <a:spLocks noGrp="1"/>
          </p:cNvSpPr>
          <p:nvPr>
            <p:ph type="ctrTitle"/>
          </p:nvPr>
        </p:nvSpPr>
        <p:spPr>
          <a:xfrm>
            <a:off x="2197101" y="735283"/>
            <a:ext cx="4978399" cy="3165045"/>
          </a:xfrm>
        </p:spPr>
        <p:txBody>
          <a:bodyPr anchor="b">
            <a:normAutofit/>
          </a:bodyPr>
          <a:lstStyle/>
          <a:p>
            <a:pPr algn="l"/>
            <a:r>
              <a:rPr lang="en-US" sz="5200"/>
              <a:t>September 18</a:t>
            </a:r>
            <a:r>
              <a:rPr lang="en-US" sz="5200" baseline="30000"/>
              <a:t>th</a:t>
            </a:r>
            <a:r>
              <a:rPr lang="en-US" sz="5200"/>
              <a:t> DANCE Lab Meeting</a:t>
            </a:r>
          </a:p>
        </p:txBody>
      </p:sp>
      <p:pic>
        <p:nvPicPr>
          <p:cNvPr id="6" name="Graphic 5" descr="Daily Calendar">
            <a:extLst>
              <a:ext uri="{FF2B5EF4-FFF2-40B4-BE49-F238E27FC236}">
                <a16:creationId xmlns:a16="http://schemas.microsoft.com/office/drawing/2014/main" id="{74E974C3-63F4-1EDA-DD28-312A4B46F4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Daily Calendar">
            <a:extLst>
              <a:ext uri="{FF2B5EF4-FFF2-40B4-BE49-F238E27FC236}">
                <a16:creationId xmlns:a16="http://schemas.microsoft.com/office/drawing/2014/main" id="{9227E0E9-A24A-4FD9-89B0-17C78D6C98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80974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D10FF-C659-6F18-9FC9-A8E15F68EFE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The Scientific Method</a:t>
            </a:r>
          </a:p>
        </p:txBody>
      </p:sp>
      <p:graphicFrame>
        <p:nvGraphicFramePr>
          <p:cNvPr id="5" name="Content Placeholder 2">
            <a:extLst>
              <a:ext uri="{FF2B5EF4-FFF2-40B4-BE49-F238E27FC236}">
                <a16:creationId xmlns:a16="http://schemas.microsoft.com/office/drawing/2014/main" id="{2E216B09-2213-27B2-1C7A-C7E6D70415A3}"/>
              </a:ext>
            </a:extLst>
          </p:cNvPr>
          <p:cNvGraphicFramePr>
            <a:graphicFrameLocks noGrp="1"/>
          </p:cNvGraphicFramePr>
          <p:nvPr>
            <p:ph idx="1"/>
            <p:extLst>
              <p:ext uri="{D42A27DB-BD31-4B8C-83A1-F6EECF244321}">
                <p14:modId xmlns:p14="http://schemas.microsoft.com/office/powerpoint/2010/main" val="334059472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75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A6CDCC8-465A-DC7A-7CE2-93C76F35FED9}"/>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Aristotelian Legacy</a:t>
            </a:r>
          </a:p>
        </p:txBody>
      </p:sp>
      <p:grpSp>
        <p:nvGrpSpPr>
          <p:cNvPr id="28" name="Group 27">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B536C3A-B231-780C-D100-915FF8103AC2}"/>
              </a:ext>
            </a:extLst>
          </p:cNvPr>
          <p:cNvSpPr>
            <a:spLocks noGrp="1"/>
          </p:cNvSpPr>
          <p:nvPr>
            <p:ph idx="1"/>
          </p:nvPr>
        </p:nvSpPr>
        <p:spPr>
          <a:xfrm>
            <a:off x="1179226" y="2890979"/>
            <a:ext cx="9833548" cy="2693976"/>
          </a:xfrm>
        </p:spPr>
        <p:txBody>
          <a:bodyPr>
            <a:normAutofit/>
          </a:bodyPr>
          <a:lstStyle/>
          <a:p>
            <a:r>
              <a:rPr lang="en-US" sz="1800">
                <a:solidFill>
                  <a:schemeClr val="tx2"/>
                </a:solidFill>
              </a:rPr>
              <a:t>Aristotle produced the earliest systematic treatise on scientific inquiry in two volumes:</a:t>
            </a:r>
          </a:p>
          <a:p>
            <a:pPr lvl="1"/>
            <a:r>
              <a:rPr lang="en-US" sz="1800">
                <a:solidFill>
                  <a:schemeClr val="tx2"/>
                </a:solidFill>
              </a:rPr>
              <a:t>Prior Analytics</a:t>
            </a:r>
          </a:p>
          <a:p>
            <a:pPr lvl="2"/>
            <a:r>
              <a:rPr lang="en-US" sz="1800">
                <a:solidFill>
                  <a:schemeClr val="tx2"/>
                </a:solidFill>
              </a:rPr>
              <a:t>Term “a priori”— knowledge obtained by analyzing concepts/existing information</a:t>
            </a:r>
          </a:p>
          <a:p>
            <a:pPr lvl="1"/>
            <a:r>
              <a:rPr lang="en-US" sz="1800">
                <a:solidFill>
                  <a:schemeClr val="tx2"/>
                </a:solidFill>
              </a:rPr>
              <a:t>Posterior Analytics</a:t>
            </a:r>
          </a:p>
          <a:p>
            <a:pPr lvl="2"/>
            <a:r>
              <a:rPr lang="en-US" sz="1800">
                <a:solidFill>
                  <a:schemeClr val="tx2"/>
                </a:solidFill>
              </a:rPr>
              <a:t>Term “a posteriori” — knowledge obtained through experiences and observations</a:t>
            </a:r>
          </a:p>
        </p:txBody>
      </p:sp>
      <p:grpSp>
        <p:nvGrpSpPr>
          <p:cNvPr id="31"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021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1A1F6-55F1-EF16-D502-EAAF5E0C2B77}"/>
              </a:ext>
            </a:extLst>
          </p:cNvPr>
          <p:cNvSpPr>
            <a:spLocks noGrp="1"/>
          </p:cNvSpPr>
          <p:nvPr>
            <p:ph type="title"/>
          </p:nvPr>
        </p:nvSpPr>
        <p:spPr>
          <a:xfrm>
            <a:off x="1043631" y="809898"/>
            <a:ext cx="9942716" cy="1554480"/>
          </a:xfrm>
        </p:spPr>
        <p:txBody>
          <a:bodyPr anchor="ctr">
            <a:normAutofit/>
          </a:bodyPr>
          <a:lstStyle/>
          <a:p>
            <a:r>
              <a:rPr lang="en-US" sz="4800"/>
              <a:t>Descartes defined method as…</a:t>
            </a:r>
          </a:p>
        </p:txBody>
      </p:sp>
      <p:sp>
        <p:nvSpPr>
          <p:cNvPr id="3" name="Content Placeholder 2">
            <a:extLst>
              <a:ext uri="{FF2B5EF4-FFF2-40B4-BE49-F238E27FC236}">
                <a16:creationId xmlns:a16="http://schemas.microsoft.com/office/drawing/2014/main" id="{725CE6CF-C27B-756B-AEC5-D075C28EF291}"/>
              </a:ext>
            </a:extLst>
          </p:cNvPr>
          <p:cNvSpPr>
            <a:spLocks noGrp="1"/>
          </p:cNvSpPr>
          <p:nvPr>
            <p:ph idx="1"/>
          </p:nvPr>
        </p:nvSpPr>
        <p:spPr>
          <a:xfrm>
            <a:off x="1045028" y="3017522"/>
            <a:ext cx="9941319" cy="3124658"/>
          </a:xfrm>
        </p:spPr>
        <p:txBody>
          <a:bodyPr anchor="ctr">
            <a:normAutofit/>
          </a:bodyPr>
          <a:lstStyle/>
          <a:p>
            <a:pPr marL="0" indent="0">
              <a:buNone/>
            </a:pPr>
            <a:r>
              <a:rPr lang="en-US" sz="2400" b="0" i="0">
                <a:effectLst/>
                <a:latin typeface="Times New Roman" panose="02020603050405020304" pitchFamily="18" charset="0"/>
              </a:rPr>
              <a:t>“…reliable rules which are easy to apply, and such that if one follows them exactly, one will never take what is false to be true or fruitlessly expend one’s mental efforts, but will gradually and constantly increase one’s knowledge till one arrives at a true understanding of everything within one’s capacity” </a:t>
            </a:r>
            <a:r>
              <a:rPr lang="en-US" sz="2400" b="0" i="1">
                <a:effectLst/>
                <a:latin typeface="Times New Roman" panose="02020603050405020304" pitchFamily="18" charset="0"/>
              </a:rPr>
              <a:t>(Rules for the direction of mind)</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01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4E26-CF5B-3AE7-F917-212CE9C65A6F}"/>
              </a:ext>
            </a:extLst>
          </p:cNvPr>
          <p:cNvSpPr>
            <a:spLocks noGrp="1"/>
          </p:cNvSpPr>
          <p:nvPr>
            <p:ph type="title"/>
          </p:nvPr>
        </p:nvSpPr>
        <p:spPr/>
        <p:txBody>
          <a:bodyPr/>
          <a:lstStyle/>
          <a:p>
            <a:r>
              <a:rPr lang="en-US" dirty="0"/>
              <a:t>Modern Emphases</a:t>
            </a:r>
          </a:p>
        </p:txBody>
      </p:sp>
      <p:graphicFrame>
        <p:nvGraphicFramePr>
          <p:cNvPr id="5" name="Content Placeholder 2">
            <a:extLst>
              <a:ext uri="{FF2B5EF4-FFF2-40B4-BE49-F238E27FC236}">
                <a16:creationId xmlns:a16="http://schemas.microsoft.com/office/drawing/2014/main" id="{C59D0197-8E4F-BB16-21A0-31982EEE362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789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BB49D-5E8A-2B65-F15F-F21B4A50E909}"/>
              </a:ext>
            </a:extLst>
          </p:cNvPr>
          <p:cNvSpPr>
            <a:spLocks noGrp="1"/>
          </p:cNvSpPr>
          <p:nvPr>
            <p:ph type="title"/>
          </p:nvPr>
        </p:nvSpPr>
        <p:spPr>
          <a:xfrm>
            <a:off x="1285240" y="1050595"/>
            <a:ext cx="8074815" cy="1618489"/>
          </a:xfrm>
        </p:spPr>
        <p:txBody>
          <a:bodyPr anchor="ctr">
            <a:normAutofit/>
          </a:bodyPr>
          <a:lstStyle/>
          <a:p>
            <a:r>
              <a:rPr lang="en-US" sz="5000"/>
              <a:t>Scientific Method and Scientific Writing</a:t>
            </a:r>
          </a:p>
        </p:txBody>
      </p:sp>
      <p:sp>
        <p:nvSpPr>
          <p:cNvPr id="3" name="Content Placeholder 2">
            <a:extLst>
              <a:ext uri="{FF2B5EF4-FFF2-40B4-BE49-F238E27FC236}">
                <a16:creationId xmlns:a16="http://schemas.microsoft.com/office/drawing/2014/main" id="{3F8606D0-1D94-C42C-1222-6CF105D55607}"/>
              </a:ext>
            </a:extLst>
          </p:cNvPr>
          <p:cNvSpPr>
            <a:spLocks noGrp="1"/>
          </p:cNvSpPr>
          <p:nvPr>
            <p:ph idx="1"/>
          </p:nvPr>
        </p:nvSpPr>
        <p:spPr>
          <a:xfrm>
            <a:off x="1285240" y="2969469"/>
            <a:ext cx="8074815" cy="2800395"/>
          </a:xfrm>
        </p:spPr>
        <p:txBody>
          <a:bodyPr anchor="t">
            <a:normAutofit/>
          </a:bodyPr>
          <a:lstStyle/>
          <a:p>
            <a:r>
              <a:rPr lang="en-US" sz="2400"/>
              <a:t>Clarity and structure are paramount</a:t>
            </a:r>
          </a:p>
          <a:p>
            <a:pPr lvl="1"/>
            <a:r>
              <a:rPr lang="en-US" dirty="0"/>
              <a:t>Identification of dependent and independent variables</a:t>
            </a:r>
            <a:endParaRPr lang="en-US"/>
          </a:p>
          <a:p>
            <a:pPr lvl="1"/>
            <a:r>
              <a:rPr lang="en-US" dirty="0"/>
              <a:t>Establishing </a:t>
            </a:r>
            <a:r>
              <a:rPr lang="en-US" b="1" i="1">
                <a:effectLst/>
                <a:latin typeface="Arial" panose="020B0604020202020204" pitchFamily="34" charset="0"/>
              </a:rPr>
              <a:t>H</a:t>
            </a:r>
            <a:r>
              <a:rPr lang="en-US" b="1" i="0" baseline="-25000">
                <a:effectLst/>
                <a:latin typeface="Arial" panose="020B0604020202020204" pitchFamily="34" charset="0"/>
              </a:rPr>
              <a:t>0 </a:t>
            </a:r>
            <a:r>
              <a:rPr lang="en-US" dirty="0"/>
              <a:t>and </a:t>
            </a:r>
            <a:r>
              <a:rPr lang="en-US" b="1" i="1">
                <a:effectLst/>
                <a:latin typeface="Arial" panose="020B0604020202020204" pitchFamily="34" charset="0"/>
              </a:rPr>
              <a:t>H</a:t>
            </a:r>
            <a:r>
              <a:rPr lang="en-US" b="1" i="0" baseline="-25000">
                <a:effectLst/>
                <a:latin typeface="Arial" panose="020B0604020202020204" pitchFamily="34" charset="0"/>
              </a:rPr>
              <a:t>1</a:t>
            </a:r>
          </a:p>
          <a:p>
            <a:pPr marL="0" indent="0">
              <a:buNone/>
            </a:pPr>
            <a:endParaRPr lang="en-US" sz="2400" b="1"/>
          </a:p>
        </p:txBody>
      </p:sp>
    </p:spTree>
    <p:extLst>
      <p:ext uri="{BB962C8B-B14F-4D97-AF65-F5344CB8AC3E}">
        <p14:creationId xmlns:p14="http://schemas.microsoft.com/office/powerpoint/2010/main" val="86276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9E91-7477-6AEE-8D0C-734E778D382A}"/>
              </a:ext>
            </a:extLst>
          </p:cNvPr>
          <p:cNvSpPr>
            <a:spLocks noGrp="1"/>
          </p:cNvSpPr>
          <p:nvPr>
            <p:ph type="title"/>
          </p:nvPr>
        </p:nvSpPr>
        <p:spPr/>
        <p:txBody>
          <a:bodyPr/>
          <a:lstStyle/>
          <a:p>
            <a:pPr algn="ctr"/>
            <a:r>
              <a:rPr lang="en-US" dirty="0"/>
              <a:t>Writing Up Science</a:t>
            </a:r>
          </a:p>
        </p:txBody>
      </p:sp>
      <p:sp>
        <p:nvSpPr>
          <p:cNvPr id="6" name="TextBox 5">
            <a:extLst>
              <a:ext uri="{FF2B5EF4-FFF2-40B4-BE49-F238E27FC236}">
                <a16:creationId xmlns:a16="http://schemas.microsoft.com/office/drawing/2014/main" id="{1D5442AF-0D70-4495-D0A4-9ADD3B9907AD}"/>
              </a:ext>
            </a:extLst>
          </p:cNvPr>
          <p:cNvSpPr txBox="1"/>
          <p:nvPr/>
        </p:nvSpPr>
        <p:spPr>
          <a:xfrm>
            <a:off x="6568965" y="2164820"/>
            <a:ext cx="4477408" cy="3261790"/>
          </a:xfrm>
          <a:prstGeom prst="rect">
            <a:avLst/>
          </a:prstGeom>
          <a:noFill/>
        </p:spPr>
        <p:txBody>
          <a:bodyPr wrap="square" rtlCol="0">
            <a:spAutoFit/>
          </a:bodyPr>
          <a:lstStyle/>
          <a:p>
            <a:pPr marL="0" indent="0" algn="ctr">
              <a:lnSpc>
                <a:spcPct val="150000"/>
              </a:lnSpc>
              <a:buNone/>
            </a:pPr>
            <a:r>
              <a:rPr lang="en-US" sz="2800" dirty="0"/>
              <a:t>Project Proposal</a:t>
            </a:r>
          </a:p>
          <a:p>
            <a:pPr marL="285750" indent="-285750">
              <a:lnSpc>
                <a:spcPct val="150000"/>
              </a:lnSpc>
              <a:buFont typeface="Arial" panose="020B0604020202020204" pitchFamily="34" charset="0"/>
              <a:buChar char="•"/>
            </a:pPr>
            <a:r>
              <a:rPr lang="en-US" sz="2800" dirty="0"/>
              <a:t>Objective </a:t>
            </a:r>
          </a:p>
          <a:p>
            <a:pPr marL="285750" indent="-285750">
              <a:lnSpc>
                <a:spcPct val="150000"/>
              </a:lnSpc>
              <a:buFont typeface="Arial" panose="020B0604020202020204" pitchFamily="34" charset="0"/>
              <a:buChar char="•"/>
            </a:pPr>
            <a:r>
              <a:rPr lang="en-US" sz="2800" dirty="0"/>
              <a:t>Significance</a:t>
            </a:r>
          </a:p>
          <a:p>
            <a:pPr marL="285750" indent="-285750">
              <a:lnSpc>
                <a:spcPct val="150000"/>
              </a:lnSpc>
              <a:buFont typeface="Arial" panose="020B0604020202020204" pitchFamily="34" charset="0"/>
              <a:buChar char="•"/>
            </a:pPr>
            <a:r>
              <a:rPr lang="en-US" sz="2800" dirty="0"/>
              <a:t>Methods</a:t>
            </a:r>
          </a:p>
          <a:p>
            <a:pPr marL="285750" indent="-285750">
              <a:lnSpc>
                <a:spcPct val="150000"/>
              </a:lnSpc>
              <a:buFont typeface="Arial" panose="020B0604020202020204" pitchFamily="34" charset="0"/>
              <a:buChar char="•"/>
            </a:pPr>
            <a:r>
              <a:rPr lang="en-US" sz="2800" dirty="0"/>
              <a:t>Resources </a:t>
            </a:r>
          </a:p>
        </p:txBody>
      </p:sp>
      <p:sp>
        <p:nvSpPr>
          <p:cNvPr id="10" name="TextBox 9">
            <a:extLst>
              <a:ext uri="{FF2B5EF4-FFF2-40B4-BE49-F238E27FC236}">
                <a16:creationId xmlns:a16="http://schemas.microsoft.com/office/drawing/2014/main" id="{20289A9D-AAC8-9C19-68E9-F131560B3A66}"/>
              </a:ext>
            </a:extLst>
          </p:cNvPr>
          <p:cNvSpPr txBox="1"/>
          <p:nvPr/>
        </p:nvSpPr>
        <p:spPr>
          <a:xfrm>
            <a:off x="1251406" y="2077872"/>
            <a:ext cx="4014952" cy="3600986"/>
          </a:xfrm>
          <a:prstGeom prst="rect">
            <a:avLst/>
          </a:prstGeom>
          <a:noFill/>
        </p:spPr>
        <p:txBody>
          <a:bodyPr wrap="square" rtlCol="0">
            <a:spAutoFit/>
          </a:bodyPr>
          <a:lstStyle/>
          <a:p>
            <a:pPr marL="0" indent="0" algn="ctr">
              <a:lnSpc>
                <a:spcPct val="150000"/>
              </a:lnSpc>
              <a:buNone/>
            </a:pPr>
            <a:r>
              <a:rPr lang="en-US" sz="2800" dirty="0"/>
              <a:t>Reporting Results</a:t>
            </a:r>
          </a:p>
          <a:p>
            <a:pPr marL="285750" indent="-285750">
              <a:lnSpc>
                <a:spcPct val="150000"/>
              </a:lnSpc>
              <a:buFont typeface="Arial" panose="020B0604020202020204" pitchFamily="34" charset="0"/>
              <a:buChar char="•"/>
            </a:pPr>
            <a:r>
              <a:rPr lang="en-US" sz="2800" dirty="0"/>
              <a:t>Introduction</a:t>
            </a:r>
          </a:p>
          <a:p>
            <a:pPr marL="285750" indent="-285750">
              <a:lnSpc>
                <a:spcPct val="150000"/>
              </a:lnSpc>
              <a:buFont typeface="Arial" panose="020B0604020202020204" pitchFamily="34" charset="0"/>
              <a:buChar char="•"/>
            </a:pPr>
            <a:r>
              <a:rPr lang="en-US" sz="2800" dirty="0"/>
              <a:t>Methods</a:t>
            </a:r>
          </a:p>
          <a:p>
            <a:pPr marL="285750" indent="-285750">
              <a:lnSpc>
                <a:spcPct val="150000"/>
              </a:lnSpc>
              <a:buFont typeface="Arial" panose="020B0604020202020204" pitchFamily="34" charset="0"/>
              <a:buChar char="•"/>
            </a:pPr>
            <a:r>
              <a:rPr lang="en-US" sz="2800" dirty="0"/>
              <a:t>Results</a:t>
            </a:r>
          </a:p>
          <a:p>
            <a:pPr marL="285750" indent="-285750">
              <a:lnSpc>
                <a:spcPct val="150000"/>
              </a:lnSpc>
              <a:buFont typeface="Arial" panose="020B0604020202020204" pitchFamily="34" charset="0"/>
              <a:buChar char="•"/>
            </a:pPr>
            <a:r>
              <a:rPr lang="en-US" sz="2800" dirty="0"/>
              <a:t>Discussion</a:t>
            </a:r>
          </a:p>
          <a:p>
            <a:endParaRPr lang="en-US" dirty="0"/>
          </a:p>
        </p:txBody>
      </p:sp>
      <p:sp>
        <p:nvSpPr>
          <p:cNvPr id="11" name="Frame 10">
            <a:extLst>
              <a:ext uri="{FF2B5EF4-FFF2-40B4-BE49-F238E27FC236}">
                <a16:creationId xmlns:a16="http://schemas.microsoft.com/office/drawing/2014/main" id="{50ABCE6B-BDB0-75F8-0D14-7D138A9B8D37}"/>
              </a:ext>
            </a:extLst>
          </p:cNvPr>
          <p:cNvSpPr/>
          <p:nvPr/>
        </p:nvSpPr>
        <p:spPr>
          <a:xfrm>
            <a:off x="5679563" y="1567129"/>
            <a:ext cx="5566506" cy="4925746"/>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83BFF506-A6CD-E408-A7E8-F990F541607C}"/>
              </a:ext>
            </a:extLst>
          </p:cNvPr>
          <p:cNvSpPr/>
          <p:nvPr/>
        </p:nvSpPr>
        <p:spPr>
          <a:xfrm>
            <a:off x="430925" y="1567130"/>
            <a:ext cx="4992414" cy="4925746"/>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03517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ACF2A-DB3F-414E-59EE-231380005E3C}"/>
              </a:ext>
            </a:extLst>
          </p:cNvPr>
          <p:cNvSpPr>
            <a:spLocks noGrp="1"/>
          </p:cNvSpPr>
          <p:nvPr>
            <p:ph type="title"/>
          </p:nvPr>
        </p:nvSpPr>
        <p:spPr>
          <a:xfrm>
            <a:off x="808638" y="386930"/>
            <a:ext cx="9236700" cy="1188950"/>
          </a:xfrm>
        </p:spPr>
        <p:txBody>
          <a:bodyPr anchor="b">
            <a:normAutofit/>
          </a:bodyPr>
          <a:lstStyle/>
          <a:p>
            <a:r>
              <a:rPr lang="en-US" sz="5400"/>
              <a:t>Applications of Scientific Writing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769847-52F4-4CD2-C7FA-6774001C37B4}"/>
              </a:ext>
            </a:extLst>
          </p:cNvPr>
          <p:cNvSpPr>
            <a:spLocks noGrp="1"/>
          </p:cNvSpPr>
          <p:nvPr>
            <p:ph idx="1"/>
          </p:nvPr>
        </p:nvSpPr>
        <p:spPr>
          <a:xfrm>
            <a:off x="793660" y="2599509"/>
            <a:ext cx="10143668" cy="3435531"/>
          </a:xfrm>
        </p:spPr>
        <p:txBody>
          <a:bodyPr anchor="ctr">
            <a:normAutofit/>
          </a:bodyPr>
          <a:lstStyle/>
          <a:p>
            <a:r>
              <a:rPr lang="en-US" sz="2400"/>
              <a:t>Indispensable when creating</a:t>
            </a:r>
          </a:p>
          <a:p>
            <a:pPr lvl="1"/>
            <a:r>
              <a:rPr lang="en-US" dirty="0"/>
              <a:t>IRB Protocols</a:t>
            </a:r>
            <a:endParaRPr lang="en-US"/>
          </a:p>
          <a:p>
            <a:pPr lvl="1"/>
            <a:r>
              <a:rPr lang="en-US" dirty="0"/>
              <a:t>Grant Applications</a:t>
            </a:r>
            <a:endParaRPr lang="en-US"/>
          </a:p>
          <a:p>
            <a:pPr lvl="1"/>
            <a:r>
              <a:rPr lang="en-US" dirty="0"/>
              <a:t>Preparing manuscripts for publication in journals</a:t>
            </a:r>
            <a:endParaRPr lang="en-US"/>
          </a:p>
          <a:p>
            <a:pPr lvl="1"/>
            <a:r>
              <a:rPr lang="en-US" dirty="0"/>
              <a:t>Accurately interpreting scientific results</a:t>
            </a:r>
            <a:endParaRPr lang="en-US"/>
          </a:p>
        </p:txBody>
      </p:sp>
    </p:spTree>
    <p:extLst>
      <p:ext uri="{BB962C8B-B14F-4D97-AF65-F5344CB8AC3E}">
        <p14:creationId xmlns:p14="http://schemas.microsoft.com/office/powerpoint/2010/main" val="201508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TotalTime>
  <Words>228</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September 18th DANCE Lab Meeting</vt:lpstr>
      <vt:lpstr>The Scientific Method</vt:lpstr>
      <vt:lpstr>Aristotelian Legacy</vt:lpstr>
      <vt:lpstr>Descartes defined method as…</vt:lpstr>
      <vt:lpstr>Modern Emphases</vt:lpstr>
      <vt:lpstr>Scientific Method and Scientific Writing</vt:lpstr>
      <vt:lpstr>Writing Up Science</vt:lpstr>
      <vt:lpstr>Applications of Scientific Writing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Madeleine M Seitz</dc:creator>
  <cp:lastModifiedBy>Madeleine M Seitz</cp:lastModifiedBy>
  <cp:revision>1</cp:revision>
  <dcterms:created xsi:type="dcterms:W3CDTF">2024-09-18T19:09:35Z</dcterms:created>
  <dcterms:modified xsi:type="dcterms:W3CDTF">2024-09-18T20:24:38Z</dcterms:modified>
</cp:coreProperties>
</file>