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384088" cy="1441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CE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807" y="2359820"/>
            <a:ext cx="10526475" cy="5020040"/>
          </a:xfrm>
        </p:spPr>
        <p:txBody>
          <a:bodyPr anchor="b"/>
          <a:lstStyle>
            <a:lvl1pPr algn="ctr">
              <a:defRPr sz="8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11" y="7573452"/>
            <a:ext cx="9288066" cy="3481316"/>
          </a:xfrm>
        </p:spPr>
        <p:txBody>
          <a:bodyPr/>
          <a:lstStyle>
            <a:lvl1pPr marL="0" indent="0" algn="ctr">
              <a:buNone/>
              <a:defRPr sz="3250"/>
            </a:lvl1pPr>
            <a:lvl2pPr marL="619186" indent="0" algn="ctr">
              <a:buNone/>
              <a:defRPr sz="2709"/>
            </a:lvl2pPr>
            <a:lvl3pPr marL="1238372" indent="0" algn="ctr">
              <a:buNone/>
              <a:defRPr sz="2438"/>
            </a:lvl3pPr>
            <a:lvl4pPr marL="1857558" indent="0" algn="ctr">
              <a:buNone/>
              <a:defRPr sz="2167"/>
            </a:lvl4pPr>
            <a:lvl5pPr marL="2476744" indent="0" algn="ctr">
              <a:buNone/>
              <a:defRPr sz="2167"/>
            </a:lvl5pPr>
            <a:lvl6pPr marL="3095930" indent="0" algn="ctr">
              <a:buNone/>
              <a:defRPr sz="2167"/>
            </a:lvl6pPr>
            <a:lvl7pPr marL="3715116" indent="0" algn="ctr">
              <a:buNone/>
              <a:defRPr sz="2167"/>
            </a:lvl7pPr>
            <a:lvl8pPr marL="4334302" indent="0" algn="ctr">
              <a:buNone/>
              <a:defRPr sz="2167"/>
            </a:lvl8pPr>
            <a:lvl9pPr marL="4953488" indent="0" algn="ctr">
              <a:buNone/>
              <a:defRPr sz="216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3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8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2364" y="767692"/>
            <a:ext cx="2670319" cy="122196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1407" y="767692"/>
            <a:ext cx="7856156" cy="1221965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4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2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57" y="3594806"/>
            <a:ext cx="10681276" cy="5998012"/>
          </a:xfrm>
        </p:spPr>
        <p:txBody>
          <a:bodyPr anchor="b"/>
          <a:lstStyle>
            <a:lvl1pPr>
              <a:defRPr sz="8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57" y="9649562"/>
            <a:ext cx="10681276" cy="3154213"/>
          </a:xfrm>
        </p:spPr>
        <p:txBody>
          <a:bodyPr/>
          <a:lstStyle>
            <a:lvl1pPr marL="0" indent="0">
              <a:buNone/>
              <a:defRPr sz="3250">
                <a:solidFill>
                  <a:schemeClr val="tx1"/>
                </a:solidFill>
              </a:defRPr>
            </a:lvl1pPr>
            <a:lvl2pPr marL="61918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2pPr>
            <a:lvl3pPr marL="1238372" indent="0">
              <a:buNone/>
              <a:defRPr sz="2438">
                <a:solidFill>
                  <a:schemeClr val="tx1">
                    <a:tint val="75000"/>
                  </a:schemeClr>
                </a:solidFill>
              </a:defRPr>
            </a:lvl3pPr>
            <a:lvl4pPr marL="1857558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4pPr>
            <a:lvl5pPr marL="2476744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5pPr>
            <a:lvl6pPr marL="309593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6pPr>
            <a:lvl7pPr marL="371511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7pPr>
            <a:lvl8pPr marL="4334302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8pPr>
            <a:lvl9pPr marL="4953488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1406" y="3838461"/>
            <a:ext cx="5263237" cy="91488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445" y="3838461"/>
            <a:ext cx="5263237" cy="91488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19" y="767695"/>
            <a:ext cx="10681276" cy="278705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020" y="3534723"/>
            <a:ext cx="5239049" cy="1732313"/>
          </a:xfrm>
        </p:spPr>
        <p:txBody>
          <a:bodyPr anchor="b"/>
          <a:lstStyle>
            <a:lvl1pPr marL="0" indent="0">
              <a:buNone/>
              <a:defRPr sz="3250" b="1"/>
            </a:lvl1pPr>
            <a:lvl2pPr marL="619186" indent="0">
              <a:buNone/>
              <a:defRPr sz="2709" b="1"/>
            </a:lvl2pPr>
            <a:lvl3pPr marL="1238372" indent="0">
              <a:buNone/>
              <a:defRPr sz="2438" b="1"/>
            </a:lvl3pPr>
            <a:lvl4pPr marL="1857558" indent="0">
              <a:buNone/>
              <a:defRPr sz="2167" b="1"/>
            </a:lvl4pPr>
            <a:lvl5pPr marL="2476744" indent="0">
              <a:buNone/>
              <a:defRPr sz="2167" b="1"/>
            </a:lvl5pPr>
            <a:lvl6pPr marL="3095930" indent="0">
              <a:buNone/>
              <a:defRPr sz="2167" b="1"/>
            </a:lvl6pPr>
            <a:lvl7pPr marL="3715116" indent="0">
              <a:buNone/>
              <a:defRPr sz="2167" b="1"/>
            </a:lvl7pPr>
            <a:lvl8pPr marL="4334302" indent="0">
              <a:buNone/>
              <a:defRPr sz="2167" b="1"/>
            </a:lvl8pPr>
            <a:lvl9pPr marL="4953488" indent="0">
              <a:buNone/>
              <a:defRPr sz="21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020" y="5267036"/>
            <a:ext cx="5239049" cy="77470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445" y="3534723"/>
            <a:ext cx="5264850" cy="1732313"/>
          </a:xfrm>
        </p:spPr>
        <p:txBody>
          <a:bodyPr anchor="b"/>
          <a:lstStyle>
            <a:lvl1pPr marL="0" indent="0">
              <a:buNone/>
              <a:defRPr sz="3250" b="1"/>
            </a:lvl1pPr>
            <a:lvl2pPr marL="619186" indent="0">
              <a:buNone/>
              <a:defRPr sz="2709" b="1"/>
            </a:lvl2pPr>
            <a:lvl3pPr marL="1238372" indent="0">
              <a:buNone/>
              <a:defRPr sz="2438" b="1"/>
            </a:lvl3pPr>
            <a:lvl4pPr marL="1857558" indent="0">
              <a:buNone/>
              <a:defRPr sz="2167" b="1"/>
            </a:lvl4pPr>
            <a:lvl5pPr marL="2476744" indent="0">
              <a:buNone/>
              <a:defRPr sz="2167" b="1"/>
            </a:lvl5pPr>
            <a:lvl6pPr marL="3095930" indent="0">
              <a:buNone/>
              <a:defRPr sz="2167" b="1"/>
            </a:lvl6pPr>
            <a:lvl7pPr marL="3715116" indent="0">
              <a:buNone/>
              <a:defRPr sz="2167" b="1"/>
            </a:lvl7pPr>
            <a:lvl8pPr marL="4334302" indent="0">
              <a:buNone/>
              <a:defRPr sz="2167" b="1"/>
            </a:lvl8pPr>
            <a:lvl9pPr marL="4953488" indent="0">
              <a:buNone/>
              <a:defRPr sz="21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445" y="5267036"/>
            <a:ext cx="5264850" cy="77470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19" y="961284"/>
            <a:ext cx="3994191" cy="3364495"/>
          </a:xfrm>
        </p:spPr>
        <p:txBody>
          <a:bodyPr anchor="b"/>
          <a:lstStyle>
            <a:lvl1pPr>
              <a:defRPr sz="43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850" y="2076110"/>
            <a:ext cx="6269445" cy="10247023"/>
          </a:xfrm>
        </p:spPr>
        <p:txBody>
          <a:bodyPr/>
          <a:lstStyle>
            <a:lvl1pPr>
              <a:defRPr sz="4334"/>
            </a:lvl1pPr>
            <a:lvl2pPr>
              <a:defRPr sz="3792"/>
            </a:lvl2pPr>
            <a:lvl3pPr>
              <a:defRPr sz="3250"/>
            </a:lvl3pPr>
            <a:lvl4pPr>
              <a:defRPr sz="2709"/>
            </a:lvl4pPr>
            <a:lvl5pPr>
              <a:defRPr sz="2709"/>
            </a:lvl5pPr>
            <a:lvl6pPr>
              <a:defRPr sz="2709"/>
            </a:lvl6pPr>
            <a:lvl7pPr>
              <a:defRPr sz="2709"/>
            </a:lvl7pPr>
            <a:lvl8pPr>
              <a:defRPr sz="2709"/>
            </a:lvl8pPr>
            <a:lvl9pPr>
              <a:defRPr sz="27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019" y="4325779"/>
            <a:ext cx="3994191" cy="8014041"/>
          </a:xfrm>
        </p:spPr>
        <p:txBody>
          <a:bodyPr/>
          <a:lstStyle>
            <a:lvl1pPr marL="0" indent="0">
              <a:buNone/>
              <a:defRPr sz="2167"/>
            </a:lvl1pPr>
            <a:lvl2pPr marL="619186" indent="0">
              <a:buNone/>
              <a:defRPr sz="1896"/>
            </a:lvl2pPr>
            <a:lvl3pPr marL="1238372" indent="0">
              <a:buNone/>
              <a:defRPr sz="1625"/>
            </a:lvl3pPr>
            <a:lvl4pPr marL="1857558" indent="0">
              <a:buNone/>
              <a:defRPr sz="1354"/>
            </a:lvl4pPr>
            <a:lvl5pPr marL="2476744" indent="0">
              <a:buNone/>
              <a:defRPr sz="1354"/>
            </a:lvl5pPr>
            <a:lvl6pPr marL="3095930" indent="0">
              <a:buNone/>
              <a:defRPr sz="1354"/>
            </a:lvl6pPr>
            <a:lvl7pPr marL="3715116" indent="0">
              <a:buNone/>
              <a:defRPr sz="1354"/>
            </a:lvl7pPr>
            <a:lvl8pPr marL="4334302" indent="0">
              <a:buNone/>
              <a:defRPr sz="1354"/>
            </a:lvl8pPr>
            <a:lvl9pPr marL="4953488" indent="0">
              <a:buNone/>
              <a:defRPr sz="1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0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19" y="961284"/>
            <a:ext cx="3994191" cy="3364495"/>
          </a:xfrm>
        </p:spPr>
        <p:txBody>
          <a:bodyPr anchor="b"/>
          <a:lstStyle>
            <a:lvl1pPr>
              <a:defRPr sz="43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64850" y="2076110"/>
            <a:ext cx="6269445" cy="10247023"/>
          </a:xfrm>
        </p:spPr>
        <p:txBody>
          <a:bodyPr anchor="t"/>
          <a:lstStyle>
            <a:lvl1pPr marL="0" indent="0">
              <a:buNone/>
              <a:defRPr sz="4334"/>
            </a:lvl1pPr>
            <a:lvl2pPr marL="619186" indent="0">
              <a:buNone/>
              <a:defRPr sz="3792"/>
            </a:lvl2pPr>
            <a:lvl3pPr marL="1238372" indent="0">
              <a:buNone/>
              <a:defRPr sz="3250"/>
            </a:lvl3pPr>
            <a:lvl4pPr marL="1857558" indent="0">
              <a:buNone/>
              <a:defRPr sz="2709"/>
            </a:lvl4pPr>
            <a:lvl5pPr marL="2476744" indent="0">
              <a:buNone/>
              <a:defRPr sz="2709"/>
            </a:lvl5pPr>
            <a:lvl6pPr marL="3095930" indent="0">
              <a:buNone/>
              <a:defRPr sz="2709"/>
            </a:lvl6pPr>
            <a:lvl7pPr marL="3715116" indent="0">
              <a:buNone/>
              <a:defRPr sz="2709"/>
            </a:lvl7pPr>
            <a:lvl8pPr marL="4334302" indent="0">
              <a:buNone/>
              <a:defRPr sz="2709"/>
            </a:lvl8pPr>
            <a:lvl9pPr marL="4953488" indent="0">
              <a:buNone/>
              <a:defRPr sz="27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019" y="4325779"/>
            <a:ext cx="3994191" cy="8014041"/>
          </a:xfrm>
        </p:spPr>
        <p:txBody>
          <a:bodyPr/>
          <a:lstStyle>
            <a:lvl1pPr marL="0" indent="0">
              <a:buNone/>
              <a:defRPr sz="2167"/>
            </a:lvl1pPr>
            <a:lvl2pPr marL="619186" indent="0">
              <a:buNone/>
              <a:defRPr sz="1896"/>
            </a:lvl2pPr>
            <a:lvl3pPr marL="1238372" indent="0">
              <a:buNone/>
              <a:defRPr sz="1625"/>
            </a:lvl3pPr>
            <a:lvl4pPr marL="1857558" indent="0">
              <a:buNone/>
              <a:defRPr sz="1354"/>
            </a:lvl4pPr>
            <a:lvl5pPr marL="2476744" indent="0">
              <a:buNone/>
              <a:defRPr sz="1354"/>
            </a:lvl5pPr>
            <a:lvl6pPr marL="3095930" indent="0">
              <a:buNone/>
              <a:defRPr sz="1354"/>
            </a:lvl6pPr>
            <a:lvl7pPr marL="3715116" indent="0">
              <a:buNone/>
              <a:defRPr sz="1354"/>
            </a:lvl7pPr>
            <a:lvl8pPr marL="4334302" indent="0">
              <a:buNone/>
              <a:defRPr sz="1354"/>
            </a:lvl8pPr>
            <a:lvl9pPr marL="4953488" indent="0">
              <a:buNone/>
              <a:defRPr sz="1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1406" y="767695"/>
            <a:ext cx="10681276" cy="2787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06" y="3838461"/>
            <a:ext cx="10681276" cy="914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1406" y="13364524"/>
            <a:ext cx="2786420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8E32-8155-41BA-A7BE-13A22B88CFF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2229" y="13364524"/>
            <a:ext cx="4179630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262" y="13364524"/>
            <a:ext cx="2786420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EBFF-9F8F-4D92-9327-AD876E58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38372" rtl="0" eaLnBrk="1" latinLnBrk="0" hangingPunct="1">
        <a:lnSpc>
          <a:spcPct val="90000"/>
        </a:lnSpc>
        <a:spcBef>
          <a:spcPct val="0"/>
        </a:spcBef>
        <a:buNone/>
        <a:defRPr sz="59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93" indent="-309593" algn="l" defTabSz="1238372" rtl="0" eaLnBrk="1" latinLnBrk="0" hangingPunct="1">
        <a:lnSpc>
          <a:spcPct val="90000"/>
        </a:lnSpc>
        <a:spcBef>
          <a:spcPts val="1354"/>
        </a:spcBef>
        <a:buFont typeface="Arial" panose="020B0604020202020204" pitchFamily="34" charset="0"/>
        <a:buChar char="•"/>
        <a:defRPr sz="3792" kern="1200">
          <a:solidFill>
            <a:schemeClr val="tx1"/>
          </a:solidFill>
          <a:latin typeface="+mn-lt"/>
          <a:ea typeface="+mn-ea"/>
          <a:cs typeface="+mn-cs"/>
        </a:defRPr>
      </a:lvl1pPr>
      <a:lvl2pPr marL="928779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2pPr>
      <a:lvl3pPr marL="1547965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3pPr>
      <a:lvl4pPr marL="2167151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786337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405523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4024709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643895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5263081" indent="-309593" algn="l" defTabSz="1238372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1pPr>
      <a:lvl2pPr marL="619186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2pPr>
      <a:lvl3pPr marL="1238372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3pPr>
      <a:lvl4pPr marL="1857558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476744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095930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3715116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334302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4953488" algn="l" defTabSz="1238372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BE43449-D55B-4AB7-B78B-06D2147CE54B}"/>
              </a:ext>
            </a:extLst>
          </p:cNvPr>
          <p:cNvSpPr/>
          <p:nvPr/>
        </p:nvSpPr>
        <p:spPr>
          <a:xfrm>
            <a:off x="701275" y="11582097"/>
            <a:ext cx="8416408" cy="1575133"/>
          </a:xfrm>
          <a:prstGeom prst="roundRect">
            <a:avLst>
              <a:gd name="adj" fmla="val 14192"/>
            </a:avLst>
          </a:prstGeom>
          <a:solidFill>
            <a:srgbClr val="CDACE6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Display and Feedback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328CAF6-192B-4900-B88E-129829E72C45}"/>
              </a:ext>
            </a:extLst>
          </p:cNvPr>
          <p:cNvSpPr/>
          <p:nvPr/>
        </p:nvSpPr>
        <p:spPr>
          <a:xfrm>
            <a:off x="1156088" y="6631272"/>
            <a:ext cx="2839024" cy="3425493"/>
          </a:xfrm>
          <a:prstGeom prst="roundRect">
            <a:avLst>
              <a:gd name="adj" fmla="val 141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Agent Behavior Generation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A6D39A-1AFF-44AA-9A4C-3856E7CDB8A0}"/>
              </a:ext>
            </a:extLst>
          </p:cNvPr>
          <p:cNvSpPr/>
          <p:nvPr/>
        </p:nvSpPr>
        <p:spPr>
          <a:xfrm>
            <a:off x="5780054" y="5251178"/>
            <a:ext cx="2632028" cy="6185674"/>
          </a:xfrm>
          <a:prstGeom prst="roundRect">
            <a:avLst>
              <a:gd name="adj" fmla="val 14192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Multimodal 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Data Analysis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E447A6-91EA-4FC9-A692-0CE3B2E95F2E}"/>
              </a:ext>
            </a:extLst>
          </p:cNvPr>
          <p:cNvSpPr/>
          <p:nvPr/>
        </p:nvSpPr>
        <p:spPr>
          <a:xfrm>
            <a:off x="701275" y="3364098"/>
            <a:ext cx="8416408" cy="1467554"/>
          </a:xfrm>
          <a:prstGeom prst="roundRect">
            <a:avLst>
              <a:gd name="adj" fmla="val 14192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Multimodal Stream Fusion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50DF31-3C62-464E-BAE5-A237CB414DE7}"/>
              </a:ext>
            </a:extLst>
          </p:cNvPr>
          <p:cNvSpPr/>
          <p:nvPr/>
        </p:nvSpPr>
        <p:spPr>
          <a:xfrm>
            <a:off x="701275" y="1588821"/>
            <a:ext cx="8416408" cy="1467554"/>
          </a:xfrm>
          <a:prstGeom prst="roundRect">
            <a:avLst>
              <a:gd name="adj" fmla="val 14192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EC5A44-7580-41EA-89EF-0361427E0CDA}"/>
              </a:ext>
            </a:extLst>
          </p:cNvPr>
          <p:cNvSpPr/>
          <p:nvPr/>
        </p:nvSpPr>
        <p:spPr>
          <a:xfrm>
            <a:off x="903867" y="2068189"/>
            <a:ext cx="1483484" cy="914400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Lorex</a:t>
            </a:r>
            <a:r>
              <a:rPr lang="en-US" altLang="zh-CN" sz="2400" dirty="0">
                <a:solidFill>
                  <a:schemeClr val="tx1"/>
                </a:solidFill>
              </a:rPr>
              <a:t> Camera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6DA37A-A3A4-4EFB-AA6A-7F8931F96D72}"/>
              </a:ext>
            </a:extLst>
          </p:cNvPr>
          <p:cNvSpPr/>
          <p:nvPr/>
        </p:nvSpPr>
        <p:spPr>
          <a:xfrm>
            <a:off x="2555046" y="2060717"/>
            <a:ext cx="1554661" cy="914400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Realsense</a:t>
            </a:r>
            <a:r>
              <a:rPr lang="en-US" altLang="zh-CN" sz="2400" dirty="0">
                <a:solidFill>
                  <a:schemeClr val="tx1"/>
                </a:solidFill>
              </a:rPr>
              <a:t> Camera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B2B86E-3D6C-4F20-B013-931A8891C070}"/>
              </a:ext>
            </a:extLst>
          </p:cNvPr>
          <p:cNvSpPr/>
          <p:nvPr/>
        </p:nvSpPr>
        <p:spPr>
          <a:xfrm>
            <a:off x="4273967" y="2060717"/>
            <a:ext cx="1903255" cy="914400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Microphone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Array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F826538-6C71-449E-9B14-F222146FBD78}"/>
              </a:ext>
            </a:extLst>
          </p:cNvPr>
          <p:cNvSpPr/>
          <p:nvPr/>
        </p:nvSpPr>
        <p:spPr>
          <a:xfrm>
            <a:off x="1005827" y="3886418"/>
            <a:ext cx="7807304" cy="75436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Microsoft PSI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0207BE-01C4-4113-9183-E0CB5C94C214}"/>
              </a:ext>
            </a:extLst>
          </p:cNvPr>
          <p:cNvSpPr/>
          <p:nvPr/>
        </p:nvSpPr>
        <p:spPr>
          <a:xfrm>
            <a:off x="1631315" y="7571009"/>
            <a:ext cx="1847461" cy="9144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Dialog Generation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28D0022-8074-4A6F-841C-3C5C85595724}"/>
              </a:ext>
            </a:extLst>
          </p:cNvPr>
          <p:cNvSpPr/>
          <p:nvPr/>
        </p:nvSpPr>
        <p:spPr>
          <a:xfrm>
            <a:off x="6177220" y="6262710"/>
            <a:ext cx="1847460" cy="9144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Speech Recognition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827F52-CD38-4874-A939-C57C2EE90767}"/>
              </a:ext>
            </a:extLst>
          </p:cNvPr>
          <p:cNvSpPr/>
          <p:nvPr/>
        </p:nvSpPr>
        <p:spPr>
          <a:xfrm>
            <a:off x="6177222" y="7271494"/>
            <a:ext cx="1847461" cy="9144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Location Estimation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DC53ED-743E-42B2-AE0C-A6F629B17184}"/>
              </a:ext>
            </a:extLst>
          </p:cNvPr>
          <p:cNvSpPr/>
          <p:nvPr/>
        </p:nvSpPr>
        <p:spPr>
          <a:xfrm>
            <a:off x="6177222" y="8280278"/>
            <a:ext cx="1847461" cy="9144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Pose Estimation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371C151-8AE5-43C1-86DC-9E9E6581E969}"/>
              </a:ext>
            </a:extLst>
          </p:cNvPr>
          <p:cNvSpPr/>
          <p:nvPr/>
        </p:nvSpPr>
        <p:spPr>
          <a:xfrm>
            <a:off x="1005832" y="12077079"/>
            <a:ext cx="7807305" cy="851236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Virtual Human Toolkit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C9F89B8-8AE8-4CA5-8BA5-7561FE794C30}"/>
              </a:ext>
            </a:extLst>
          </p:cNvPr>
          <p:cNvSpPr/>
          <p:nvPr/>
        </p:nvSpPr>
        <p:spPr>
          <a:xfrm>
            <a:off x="1631315" y="8730668"/>
            <a:ext cx="1847461" cy="109718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Non-verbal Behavior Generation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37A95A-A72C-4875-9E51-30D73719CAA1}"/>
              </a:ext>
            </a:extLst>
          </p:cNvPr>
          <p:cNvSpPr/>
          <p:nvPr/>
        </p:nvSpPr>
        <p:spPr>
          <a:xfrm>
            <a:off x="7329648" y="2068189"/>
            <a:ext cx="1483485" cy="914400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Other Sensors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A99663C-2801-4462-95BF-0200B00DD22B}"/>
              </a:ext>
            </a:extLst>
          </p:cNvPr>
          <p:cNvSpPr/>
          <p:nvPr/>
        </p:nvSpPr>
        <p:spPr>
          <a:xfrm>
            <a:off x="6177222" y="10378321"/>
            <a:ext cx="1847461" cy="9144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Other Submodules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6151B0D-3EF3-42B8-AD73-A53D29110828}"/>
              </a:ext>
            </a:extLst>
          </p:cNvPr>
          <p:cNvSpPr txBox="1"/>
          <p:nvPr/>
        </p:nvSpPr>
        <p:spPr>
          <a:xfrm>
            <a:off x="6214334" y="2000143"/>
            <a:ext cx="1176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· · ·</a:t>
            </a:r>
            <a:endParaRPr lang="zh-CN" altLang="en-US" sz="60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7CA858-BAAD-4CED-9385-A6586C712F39}"/>
              </a:ext>
            </a:extLst>
          </p:cNvPr>
          <p:cNvSpPr txBox="1"/>
          <p:nvPr/>
        </p:nvSpPr>
        <p:spPr>
          <a:xfrm>
            <a:off x="6592552" y="9245372"/>
            <a:ext cx="1107996" cy="106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6000" b="1" dirty="0"/>
              <a:t>· · ·</a:t>
            </a:r>
            <a:endParaRPr lang="zh-CN" altLang="en-US" sz="6000" b="1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DB36AAD-9D89-4ACF-BA21-314EE8A768D3}"/>
              </a:ext>
            </a:extLst>
          </p:cNvPr>
          <p:cNvCxnSpPr>
            <a:cxnSpLocks/>
            <a:stCxn id="94" idx="2"/>
            <a:endCxn id="22" idx="0"/>
          </p:cNvCxnSpPr>
          <p:nvPr/>
        </p:nvCxnSpPr>
        <p:spPr>
          <a:xfrm flipH="1">
            <a:off x="4909481" y="1324066"/>
            <a:ext cx="1" cy="26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34714B-9395-452A-A488-8D32278B0E7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909479" y="3056377"/>
            <a:ext cx="0" cy="307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E71BF1-8E34-4379-8CE3-1A04C29AD9D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096068" y="4831652"/>
            <a:ext cx="0" cy="419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8606574-C0A8-460A-89C9-35CE31A86571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995112" y="8344015"/>
            <a:ext cx="178494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DE298A3-0EB3-43B0-9733-2F59C9D8CB59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2575600" y="10056765"/>
            <a:ext cx="2333879" cy="1525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EA8F679-7E77-48FD-8B2C-56A1B752066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575600" y="4831652"/>
            <a:ext cx="0" cy="179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B298944-AFA5-4531-AF92-FFA482E0B0C6}"/>
              </a:ext>
            </a:extLst>
          </p:cNvPr>
          <p:cNvSpPr/>
          <p:nvPr/>
        </p:nvSpPr>
        <p:spPr>
          <a:xfrm>
            <a:off x="10443596" y="5440920"/>
            <a:ext cx="1837143" cy="7293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Data Cleaning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583B79D-4B4E-4400-A854-E9684DD93F9C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8412082" y="5805579"/>
            <a:ext cx="2031514" cy="2538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75606B8-4B3D-4B72-8D50-1308DD243F4F}"/>
              </a:ext>
            </a:extLst>
          </p:cNvPr>
          <p:cNvCxnSpPr>
            <a:cxnSpLocks/>
            <a:stCxn id="23" idx="3"/>
            <a:endCxn id="51" idx="1"/>
          </p:cNvCxnSpPr>
          <p:nvPr/>
        </p:nvCxnSpPr>
        <p:spPr>
          <a:xfrm>
            <a:off x="9117683" y="4097875"/>
            <a:ext cx="1325913" cy="1707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04DAE10-5DD1-4E7A-A5CC-4F57ABF107DF}"/>
              </a:ext>
            </a:extLst>
          </p:cNvPr>
          <p:cNvSpPr/>
          <p:nvPr/>
        </p:nvSpPr>
        <p:spPr>
          <a:xfrm>
            <a:off x="10443600" y="6542176"/>
            <a:ext cx="1837140" cy="7293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Dataset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4DC6ECB-FE13-46DE-B9FD-3613A142FBCB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11362168" y="6170238"/>
            <a:ext cx="2" cy="371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3CB31FD-93F9-476F-BC33-69793CE74D6A}"/>
              </a:ext>
            </a:extLst>
          </p:cNvPr>
          <p:cNvCxnSpPr>
            <a:cxnSpLocks/>
            <a:stCxn id="29" idx="2"/>
            <a:endCxn id="91" idx="0"/>
          </p:cNvCxnSpPr>
          <p:nvPr/>
        </p:nvCxnSpPr>
        <p:spPr>
          <a:xfrm>
            <a:off x="4909479" y="13157231"/>
            <a:ext cx="0" cy="224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72ED31AF-439C-44AF-BFD0-19B8951F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55" y="13381444"/>
            <a:ext cx="1655448" cy="841095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377AE3B1-3A7B-41B9-A732-F82A3128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07" y="0"/>
            <a:ext cx="1523349" cy="1324064"/>
          </a:xfrm>
          <a:prstGeom prst="rect">
            <a:avLst/>
          </a:prstGeom>
        </p:spPr>
      </p:pic>
      <p:sp>
        <p:nvSpPr>
          <p:cNvPr id="105" name="文本框 104">
            <a:extLst>
              <a:ext uri="{FF2B5EF4-FFF2-40B4-BE49-F238E27FC236}">
                <a16:creationId xmlns:a16="http://schemas.microsoft.com/office/drawing/2014/main" id="{D6F3E361-A309-49AC-9BCB-D30470525E36}"/>
              </a:ext>
            </a:extLst>
          </p:cNvPr>
          <p:cNvSpPr txBox="1"/>
          <p:nvPr/>
        </p:nvSpPr>
        <p:spPr>
          <a:xfrm>
            <a:off x="2247371" y="507023"/>
            <a:ext cx="2067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Real Environment</a:t>
            </a:r>
            <a:endParaRPr lang="zh-CN" altLang="en-US" sz="240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205BD12-DC62-49F1-B3BE-B54946434BA4}"/>
              </a:ext>
            </a:extLst>
          </p:cNvPr>
          <p:cNvSpPr txBox="1"/>
          <p:nvPr/>
        </p:nvSpPr>
        <p:spPr>
          <a:xfrm>
            <a:off x="3048222" y="13391542"/>
            <a:ext cx="2067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Virtual</a:t>
            </a:r>
          </a:p>
          <a:p>
            <a:r>
              <a:rPr lang="en-US" altLang="zh-CN" sz="2400" b="1" dirty="0"/>
              <a:t> tutor</a:t>
            </a:r>
            <a:endParaRPr lang="zh-CN" altLang="en-US" sz="24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FE7367C-5618-41CF-9654-67CE9D7C445C}"/>
              </a:ext>
            </a:extLst>
          </p:cNvPr>
          <p:cNvSpPr txBox="1"/>
          <p:nvPr/>
        </p:nvSpPr>
        <p:spPr>
          <a:xfrm>
            <a:off x="5192191" y="2986386"/>
            <a:ext cx="270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USB / RTSP Protocol</a:t>
            </a:r>
            <a:endParaRPr lang="zh-CN" altLang="en-US" sz="24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4A099C-ADDA-4511-BF3A-FD26ED048855}"/>
              </a:ext>
            </a:extLst>
          </p:cNvPr>
          <p:cNvSpPr txBox="1"/>
          <p:nvPr/>
        </p:nvSpPr>
        <p:spPr>
          <a:xfrm>
            <a:off x="3019213" y="4836707"/>
            <a:ext cx="4066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Video/Audio Real-time Streaming data </a:t>
            </a:r>
            <a:endParaRPr lang="zh-CN" altLang="en-US" sz="24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45D47B6-7835-4A2A-B34A-894673B52DA7}"/>
              </a:ext>
            </a:extLst>
          </p:cNvPr>
          <p:cNvSpPr txBox="1"/>
          <p:nvPr/>
        </p:nvSpPr>
        <p:spPr>
          <a:xfrm rot="3152804">
            <a:off x="8865838" y="4857736"/>
            <a:ext cx="149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Raw Data</a:t>
            </a:r>
            <a:endParaRPr lang="zh-CN" altLang="en-US" sz="240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4BD2B28-F14E-40D1-A782-ED76CEE45F25}"/>
              </a:ext>
            </a:extLst>
          </p:cNvPr>
          <p:cNvSpPr txBox="1"/>
          <p:nvPr/>
        </p:nvSpPr>
        <p:spPr>
          <a:xfrm rot="18504759">
            <a:off x="8619073" y="6715447"/>
            <a:ext cx="11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Labels</a:t>
            </a:r>
            <a:endParaRPr lang="zh-CN" altLang="en-US" sz="2400" dirty="0"/>
          </a:p>
        </p:txBody>
      </p: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29F0A4A3-86DD-4E24-A72E-CCAB8C1A43D5}"/>
              </a:ext>
            </a:extLst>
          </p:cNvPr>
          <p:cNvCxnSpPr>
            <a:cxnSpLocks/>
            <a:stCxn id="106" idx="1"/>
            <a:endCxn id="105" idx="1"/>
          </p:cNvCxnSpPr>
          <p:nvPr/>
        </p:nvCxnSpPr>
        <p:spPr>
          <a:xfrm rot="10800000">
            <a:off x="2247372" y="922523"/>
            <a:ext cx="800851" cy="12884519"/>
          </a:xfrm>
          <a:prstGeom prst="bentConnector3">
            <a:avLst>
              <a:gd name="adj1" fmla="val 3424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45AC3D6-E1F3-4A09-9EBE-B1DD0A25D1BD}"/>
              </a:ext>
            </a:extLst>
          </p:cNvPr>
          <p:cNvSpPr txBox="1"/>
          <p:nvPr/>
        </p:nvSpPr>
        <p:spPr>
          <a:xfrm>
            <a:off x="289227" y="5795220"/>
            <a:ext cx="16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Interaction</a:t>
            </a:r>
            <a:endParaRPr lang="zh-CN" altLang="en-US" sz="2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BCF50F0-D1F7-412B-A586-7EE2EA56B496}"/>
              </a:ext>
            </a:extLst>
          </p:cNvPr>
          <p:cNvSpPr txBox="1"/>
          <p:nvPr/>
        </p:nvSpPr>
        <p:spPr>
          <a:xfrm>
            <a:off x="4039506" y="7571009"/>
            <a:ext cx="168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Behavioral </a:t>
            </a:r>
          </a:p>
          <a:p>
            <a:pPr algn="ctr"/>
            <a:r>
              <a:rPr lang="en-US" altLang="zh-CN" sz="2400" dirty="0"/>
              <a:t>Information</a:t>
            </a:r>
            <a:endParaRPr lang="zh-CN" altLang="en-US" sz="24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2372FD9-DDA3-4B3C-BBAD-B05829A6D10A}"/>
              </a:ext>
            </a:extLst>
          </p:cNvPr>
          <p:cNvSpPr txBox="1"/>
          <p:nvPr/>
        </p:nvSpPr>
        <p:spPr>
          <a:xfrm rot="1993383">
            <a:off x="2239263" y="10466945"/>
            <a:ext cx="165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Behavior Commands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478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71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thisiswys</dc:creator>
  <cp:lastModifiedBy>thisiswys</cp:lastModifiedBy>
  <cp:revision>20</cp:revision>
  <dcterms:created xsi:type="dcterms:W3CDTF">2020-01-15T19:14:04Z</dcterms:created>
  <dcterms:modified xsi:type="dcterms:W3CDTF">2020-03-05T23:15:33Z</dcterms:modified>
</cp:coreProperties>
</file>