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>
        <p:scale>
          <a:sx n="62" d="100"/>
          <a:sy n="62" d="100"/>
        </p:scale>
        <p:origin x="1620" y="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5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33A66-A0CE-45CB-93CF-59A86821606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AB761-45AB-455D-B5A3-8CBB5454A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2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AB761-45AB-455D-B5A3-8CBB5454AA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41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90A5-978B-4CD7-9B3D-0CE3AA0BB4E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10F5DBD1-BD23-4CB6-8710-7B580C30B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6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90A5-978B-4CD7-9B3D-0CE3AA0BB4E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0F5DBD1-BD23-4CB6-8710-7B580C30B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2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90A5-978B-4CD7-9B3D-0CE3AA0BB4E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0F5DBD1-BD23-4CB6-8710-7B580C30BD4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7747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90A5-978B-4CD7-9B3D-0CE3AA0BB4E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0F5DBD1-BD23-4CB6-8710-7B580C30B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3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90A5-978B-4CD7-9B3D-0CE3AA0BB4E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0F5DBD1-BD23-4CB6-8710-7B580C30BD4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3464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90A5-978B-4CD7-9B3D-0CE3AA0BB4E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0F5DBD1-BD23-4CB6-8710-7B580C30B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00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90A5-978B-4CD7-9B3D-0CE3AA0BB4E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DBD1-BD23-4CB6-8710-7B580C30B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51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90A5-978B-4CD7-9B3D-0CE3AA0BB4E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DBD1-BD23-4CB6-8710-7B580C30B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2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90A5-978B-4CD7-9B3D-0CE3AA0BB4E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DBD1-BD23-4CB6-8710-7B580C30B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9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90A5-978B-4CD7-9B3D-0CE3AA0BB4E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0F5DBD1-BD23-4CB6-8710-7B580C30B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1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90A5-978B-4CD7-9B3D-0CE3AA0BB4E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10F5DBD1-BD23-4CB6-8710-7B580C30B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9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90A5-978B-4CD7-9B3D-0CE3AA0BB4E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10F5DBD1-BD23-4CB6-8710-7B580C30B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3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90A5-978B-4CD7-9B3D-0CE3AA0BB4E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DBD1-BD23-4CB6-8710-7B580C30B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1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90A5-978B-4CD7-9B3D-0CE3AA0BB4E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DBD1-BD23-4CB6-8710-7B580C30B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2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90A5-978B-4CD7-9B3D-0CE3AA0BB4E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DBD1-BD23-4CB6-8710-7B580C30B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9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90A5-978B-4CD7-9B3D-0CE3AA0BB4E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0F5DBD1-BD23-4CB6-8710-7B580C30B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1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290A5-978B-4CD7-9B3D-0CE3AA0BB4EB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0F5DBD1-BD23-4CB6-8710-7B580C30B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9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5800" y="5105400"/>
            <a:ext cx="4343400" cy="1600200"/>
          </a:xfrm>
        </p:spPr>
        <p:txBody>
          <a:bodyPr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:-  D.A.THARUSHI HANSIKA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TAN/IT/2021/F/0070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HIGHER  NATIONAL  DIPLOMA  IN INFORMATION  TECHNOLOGY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ATI  TANGALLE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8" y="2417736"/>
            <a:ext cx="5619553" cy="254759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7724" y="146234"/>
            <a:ext cx="6743700" cy="22715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lgerian" pitchFamily="82" charset="0"/>
              </a:rPr>
              <a:t>BEST  TOURIST  PLACES  TO VISIT  IN  MATARA</a:t>
            </a:r>
            <a:endParaRPr lang="en-US" b="1" dirty="0">
              <a:solidFill>
                <a:schemeClr val="tx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7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362200"/>
            <a:ext cx="3276600" cy="1676400"/>
          </a:xfrm>
        </p:spPr>
        <p:txBody>
          <a:bodyPr>
            <a:normAutofit fontScale="90000"/>
          </a:bodyPr>
          <a:lstStyle/>
          <a:p>
            <a:r>
              <a:rPr lang="en-US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lgerian" pitchFamily="82" charset="0"/>
                <a:cs typeface="Times New Roman" pitchFamily="18" charset="0"/>
              </a:rPr>
              <a:t>Thank You!</a:t>
            </a:r>
            <a:endParaRPr lang="en-US" sz="6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lgerian" pitchFamily="8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95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81000"/>
            <a:ext cx="4343400" cy="990600"/>
          </a:xfrm>
        </p:spPr>
        <p:txBody>
          <a:bodyPr/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1524000"/>
            <a:ext cx="6400800" cy="4191000"/>
          </a:xfrm>
        </p:spPr>
        <p:txBody>
          <a:bodyPr>
            <a:normAutofit fontScale="62500" lnSpcReduction="20000"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Background.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Top Attractions in </a:t>
            </a:r>
            <a:r>
              <a:rPr lang="en-US" sz="2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Matara</a:t>
            </a:r>
            <a:r>
              <a:rPr lang="en-US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Matara</a:t>
            </a:r>
            <a:r>
              <a:rPr lang="en-US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Attractions Information.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best thins to do in </a:t>
            </a:r>
            <a:r>
              <a:rPr lang="en-US" sz="2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Matara</a:t>
            </a:r>
            <a:r>
              <a:rPr lang="en-US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Frequently asked questions about </a:t>
            </a:r>
            <a:r>
              <a:rPr lang="en-US" sz="2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Matara</a:t>
            </a:r>
            <a:r>
              <a:rPr lang="en-US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Benefits to the country due to tourism industry in </a:t>
            </a:r>
            <a:r>
              <a:rPr lang="en-US" sz="2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Matara</a:t>
            </a:r>
            <a:r>
              <a:rPr lang="en-US" sz="2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District.  </a:t>
            </a:r>
          </a:p>
          <a:p>
            <a:endParaRPr lang="en-US" sz="2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18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735" y="609600"/>
            <a:ext cx="4572000" cy="9144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905000"/>
            <a:ext cx="7467600" cy="3886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Matara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sists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along the South Coast of Sri Lanka about 140km from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Colombo.This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beautiful Sri Lankan Costal town is surrounded by a large number of tourist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places,and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some of them are popular one-day trip places in Sri Lanka.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Rekawa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Beach,Weligama,Mirissa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Beach, Star Fort, Turtle bay, and Blowhole are some of the popular one-day tour places from Colombo. 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04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533400"/>
            <a:ext cx="3505200" cy="914400"/>
          </a:xfrm>
        </p:spPr>
        <p:txBody>
          <a:bodyPr/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Background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369521" cy="44958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Matara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is one of the largest cities in Southern Sri Lanka and a popular beach holiday destination in Sri Lanka.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Matara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has a fascinating, and long beach front locality but it is very less crowed compared to most beach resorts in Sri Lanka.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Matara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a land mark  included in many tours with Sri Lanka’s south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coast.Matara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among the important cities that have every long history. The city has a collection of colonial building with fascinating architecture; these building  add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colonical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charm to the city.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6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457200"/>
            <a:ext cx="5943600" cy="8382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Top Attractions in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Matara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517" y="1524000"/>
            <a:ext cx="7772400" cy="4800600"/>
          </a:xfrm>
        </p:spPr>
        <p:txBody>
          <a:bodyPr numCol="2"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Weligama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Beach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Polhena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Beach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Snake Farm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Hiriketiya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Beach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Kushta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Raja Gala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Weherahena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Buddhist Temple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Shrine Our Lady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Matara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Matara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Beach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Star Fort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Tea House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Matara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Paravi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Duwa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Temple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Medawatta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Beach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Dondra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Head Light house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Old Dutch Trade Center(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Nupe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Market)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Mirissa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Mangrove Forest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Kirala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Kele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Oliyagare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Forest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41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6705600" cy="783336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Matara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Attraction Information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81200"/>
            <a:ext cx="5899087" cy="33980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Attraction</a:t>
            </a:r>
            <a:r>
              <a:rPr lang="en-US" sz="2800" dirty="0" smtClean="0"/>
              <a:t> :-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178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Reviews :-  5749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 Photos :- 8,132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Time :- Friday 12:03 p.m.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81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500" y="381000"/>
            <a:ext cx="66294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Best Things to Do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Matara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828800"/>
            <a:ext cx="6629400" cy="3200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Tours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Outdoor Attractions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Boat tours &amp; water sport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Adventure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Surfing 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Windsurting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&amp; Kite surfing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Relaxing Attractions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62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473" y="457200"/>
            <a:ext cx="7319727" cy="116433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Frequently Asked Questions about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Matara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05000"/>
            <a:ext cx="7772400" cy="3962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are the top attraction to visit in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Matara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are the best outdoor activities in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Matara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are the best day trip from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Matara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are the most popular things to do in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Matara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with kids?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8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772400" cy="124053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Benefits to the country due to tourism industry in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Matara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District.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133600"/>
            <a:ext cx="6324600" cy="2590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Tourism bring in money.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Getting more job opportunities.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Incentive to preserve the natural environment 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Helps to preserve culture and heritage.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Stimulates growth of a country.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81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291</TotalTime>
  <Words>409</Words>
  <Application>Microsoft Office PowerPoint</Application>
  <PresentationFormat>On-screen Show (4:3)</PresentationFormat>
  <Paragraphs>64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Algerian</vt:lpstr>
      <vt:lpstr>Arial</vt:lpstr>
      <vt:lpstr>Calibri</vt:lpstr>
      <vt:lpstr>Century Gothic</vt:lpstr>
      <vt:lpstr>Times New Roman</vt:lpstr>
      <vt:lpstr>Wingdings</vt:lpstr>
      <vt:lpstr>Wingdings 3</vt:lpstr>
      <vt:lpstr>Wisp</vt:lpstr>
      <vt:lpstr>BEST  TOURIST  PLACES  TO VISIT  IN  MATARA</vt:lpstr>
      <vt:lpstr>CONTENT</vt:lpstr>
      <vt:lpstr>Introduction</vt:lpstr>
      <vt:lpstr>Background</vt:lpstr>
      <vt:lpstr>Top Attractions in Matara</vt:lpstr>
      <vt:lpstr>Matara Attraction Information</vt:lpstr>
      <vt:lpstr>The Best Things to Do in Matara</vt:lpstr>
      <vt:lpstr>Frequently Asked Questions about Matara</vt:lpstr>
      <vt:lpstr>Benefits to the country due to tourism industry in Matara District. 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TASHMI</dc:creator>
  <cp:lastModifiedBy>PC</cp:lastModifiedBy>
  <cp:revision>32</cp:revision>
  <dcterms:created xsi:type="dcterms:W3CDTF">2022-09-22T22:38:52Z</dcterms:created>
  <dcterms:modified xsi:type="dcterms:W3CDTF">2022-11-23T06:52:22Z</dcterms:modified>
</cp:coreProperties>
</file>