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6" r:id="rId9"/>
    <p:sldId id="267" r:id="rId10"/>
    <p:sldId id="268" r:id="rId11"/>
    <p:sldId id="269"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616BE-94AF-46B6-9D8C-4D7126138FD7}">
          <p14:sldIdLst/>
        </p14:section>
        <p14:section name="Default Section" id="{060D5A08-38FC-4BF0-976E-7955D49ED71D}">
          <p14:sldIdLst>
            <p14:sldId id="257"/>
            <p14:sldId id="258"/>
            <p14:sldId id="259"/>
            <p14:sldId id="260"/>
          </p14:sldIdLst>
        </p14:section>
        <p14:section name="Untitled Section" id="{9B03104C-3765-4B6F-AE66-86FEB12F7695}">
          <p14:sldIdLst>
            <p14:sldId id="261"/>
            <p14:sldId id="262"/>
            <p14:sldId id="263"/>
            <p14:sldId id="266"/>
            <p14:sldId id="267"/>
            <p14:sldId id="268"/>
            <p14:sldId id="269"/>
          </p14:sldIdLst>
        </p14:section>
        <p14:section name="Untitled Section" id="{8829FB4C-303B-4282-BB9E-17652C744D8C}">
          <p14:sldIdLst>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64770-070C-4253-B0CC-2D0C028069F8}" type="datetimeFigureOut">
              <a:rPr lang="en-IN" smtClean="0"/>
              <a:t>21-06-2024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4A04E-FEFC-45EF-AAF6-84548B8267CC}" type="slidenum">
              <a:rPr lang="en-IN" smtClean="0"/>
              <a:t>‹#›</a:t>
            </a:fld>
            <a:endParaRPr lang="en-IN"/>
          </a:p>
        </p:txBody>
      </p:sp>
    </p:spTree>
    <p:extLst>
      <p:ext uri="{BB962C8B-B14F-4D97-AF65-F5344CB8AC3E}">
        <p14:creationId xmlns:p14="http://schemas.microsoft.com/office/powerpoint/2010/main" val="3770470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EF41-D85E-3307-BCCF-1F026D991D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CD9B42-D815-DEFB-09D3-981B15DFA0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C9957A-896E-1F26-6CA4-2159DD6AF72B}"/>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33D8D228-3264-8DBD-0B85-034BF747BA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95DED-18A5-400A-A156-59026E9FFD69}"/>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54609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B409-5C5D-0004-6756-A0462D5557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0A092-5E39-D8A9-12CD-EB7C4A637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AB23D-E39E-3CCD-E91C-4911F3CF102D}"/>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3768329F-4D88-1702-A915-B4E5B1B6B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F7489D-16A7-8D57-E588-5BBE43444DC2}"/>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17618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B11DC5-63B8-302D-DCAF-B518A49E02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866807-D0C8-45DD-1240-51ED1758DE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D03EA-7677-BF64-B39F-E10E5D1C8F55}"/>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85BAA132-3422-E61A-D1E0-C8F50B13E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4024D-4FD9-E027-E7AF-5846CD154A80}"/>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871794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885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7E92-3340-CE81-2093-D59FA4CA7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DDCCA5-1288-10B5-AED5-329E4DD686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0CBD91-A3AB-E52F-50A3-C14EF9DAF376}"/>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76BAA6EC-EC82-7833-3AF6-7C8A1CEDF0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0E441-CA8D-1E8D-26C9-4C2F991E11B1}"/>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271141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EDF1-1009-37D1-DC22-AA7017275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33DB95-6331-7D24-199D-013D2B6FB5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D684D5-BDAC-1188-3257-E15D87B59E7E}"/>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032170BA-5A82-83A7-7A3A-32E983B0D1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F69A5-63CB-A2FF-80F9-BDDF4F908989}"/>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12257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EB3B-1B1C-0FF0-2944-AAB691D7A0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5C0691-AB2B-5B19-9B8F-6EC576DB8D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351442-0506-5D5A-A3B5-2968A75C2A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06AC0-54C8-CB85-653D-4C5EE16E092E}"/>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6" name="Footer Placeholder 5">
            <a:extLst>
              <a:ext uri="{FF2B5EF4-FFF2-40B4-BE49-F238E27FC236}">
                <a16:creationId xmlns:a16="http://schemas.microsoft.com/office/drawing/2014/main" id="{02B6200A-007F-98C6-75C8-83CE69249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94EEBC-CF56-922C-40D8-28F545A6337D}"/>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337286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B15C-15FA-8ACD-3A84-6443CCE73D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893077-7E17-3EDA-A663-5E69B98FA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80D40-D10A-F634-A9C8-E9BABF834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7D929F-D5CF-AC79-67AA-51F718FE7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6EAF3A-A52E-C0DA-4742-18A915268E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50D12A-D999-D343-0896-994598A8A7ED}"/>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8" name="Footer Placeholder 7">
            <a:extLst>
              <a:ext uri="{FF2B5EF4-FFF2-40B4-BE49-F238E27FC236}">
                <a16:creationId xmlns:a16="http://schemas.microsoft.com/office/drawing/2014/main" id="{DC59E1E8-B9DC-E1EC-23EA-56011A8ACA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EBA6E7-2947-95E4-8FA6-FFBE92CF7BEE}"/>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203162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9D7B-3BBF-B2AD-706B-B958D80DB6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3D3632-5538-22B8-2DB9-F59748D76358}"/>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4" name="Footer Placeholder 3">
            <a:extLst>
              <a:ext uri="{FF2B5EF4-FFF2-40B4-BE49-F238E27FC236}">
                <a16:creationId xmlns:a16="http://schemas.microsoft.com/office/drawing/2014/main" id="{BB8375FE-C813-5E12-41FA-2A42F9FCB2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9BFAFC-4F6B-8E1D-82D3-22FD909D3B19}"/>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390197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B4657D-CA35-B229-463A-A4DF1E3C73F2}"/>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3" name="Footer Placeholder 2">
            <a:extLst>
              <a:ext uri="{FF2B5EF4-FFF2-40B4-BE49-F238E27FC236}">
                <a16:creationId xmlns:a16="http://schemas.microsoft.com/office/drawing/2014/main" id="{381FF1AB-99A5-024A-B6AC-A75D1B8603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FF118C-1C6A-6761-E24F-28D37E3FE2A8}"/>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67154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6955-9AC9-D983-9BEE-F309F3F9D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99D362-C1F3-CC20-18B6-E0D712D137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EB6574-11D3-57F8-CDEF-096964C96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5D47E-3AD5-FAD7-C4CB-F2733068C884}"/>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6" name="Footer Placeholder 5">
            <a:extLst>
              <a:ext uri="{FF2B5EF4-FFF2-40B4-BE49-F238E27FC236}">
                <a16:creationId xmlns:a16="http://schemas.microsoft.com/office/drawing/2014/main" id="{311EC07B-33D3-D269-F5C9-B54AE6BD84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3AE5DA-2499-63B8-3549-229B0B1C7706}"/>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105212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6651-49AD-13C6-7F8C-18EDDEF98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F88FBA-C173-EB44-BB4E-BA133E8D0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D3DCAF-ACAE-D435-AF45-0F958180C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2CB68-7E08-1842-A31D-BAB0BA23E37D}"/>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6" name="Footer Placeholder 5">
            <a:extLst>
              <a:ext uri="{FF2B5EF4-FFF2-40B4-BE49-F238E27FC236}">
                <a16:creationId xmlns:a16="http://schemas.microsoft.com/office/drawing/2014/main" id="{4AA730CB-22D8-D562-943D-4FBC97FC65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311EBE-11C7-475C-600C-AD37CD43BBAA}"/>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191902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58BB1-6C22-5999-61CC-994514B03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88AA7-A225-B1AA-063E-1B78CC5CF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BBDC7-F035-83CA-4EF6-5853DCAC8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73954033-E364-C6CC-F677-7BC194583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401CF7-DBB7-F515-2701-BDEB677582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89BA-4C73-4036-A42E-5FF63E0C6B2F}" type="slidenum">
              <a:rPr lang="en-IN" smtClean="0"/>
              <a:t>‹#›</a:t>
            </a:fld>
            <a:endParaRPr lang="en-IN"/>
          </a:p>
        </p:txBody>
      </p:sp>
    </p:spTree>
    <p:extLst>
      <p:ext uri="{BB962C8B-B14F-4D97-AF65-F5344CB8AC3E}">
        <p14:creationId xmlns:p14="http://schemas.microsoft.com/office/powerpoint/2010/main" val="212479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09800" y="2067305"/>
            <a:ext cx="77724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t>DANDUPROLU DEVI</a:t>
            </a:r>
            <a:endParaRPr spc="15" dirty="0"/>
          </a:p>
        </p:txBody>
      </p:sp>
      <p:sp>
        <p:nvSpPr>
          <p:cNvPr id="8" name="object 8"/>
          <p:cNvSpPr txBox="1"/>
          <p:nvPr/>
        </p:nvSpPr>
        <p:spPr>
          <a:xfrm>
            <a:off x="6484620" y="2821622"/>
            <a:ext cx="20497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3505200" y="3657600"/>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1EE112B5-808D-8A68-D162-6AD0F842AAC0}"/>
              </a:ext>
            </a:extLst>
          </p:cNvPr>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7" name="TextBox 16">
            <a:extLst>
              <a:ext uri="{FF2B5EF4-FFF2-40B4-BE49-F238E27FC236}">
                <a16:creationId xmlns:a16="http://schemas.microsoft.com/office/drawing/2014/main" id="{11FC879F-54C5-DF41-9278-7F4E757B4D14}"/>
              </a:ext>
            </a:extLst>
          </p:cNvPr>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889193" y="3039171"/>
            <a:ext cx="8864407" cy="2780604"/>
          </a:xfrm>
        </p:spPr>
        <p:txBody>
          <a:bodyPr/>
          <a:lstStyle/>
          <a:p>
            <a:r>
              <a:rPr lang="en-US" sz="6000" dirty="0"/>
              <a:t>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28E9A193-B518-D959-B701-5A73BB4CB011}"/>
              </a:ext>
            </a:extLst>
          </p:cNvPr>
          <p:cNvSpPr>
            <a:spLocks noGrp="1"/>
          </p:cNvSpPr>
          <p:nvPr>
            <p:ph type="body" idx="1"/>
          </p:nvPr>
        </p:nvSpPr>
        <p:spPr>
          <a:xfrm>
            <a:off x="1704975" y="1524253"/>
            <a:ext cx="7774078" cy="3970318"/>
          </a:xfrm>
        </p:spPr>
        <p:txBody>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2AC2E613-13CF-B390-7C8E-646CA04B0F84}"/>
              </a:ext>
            </a:extLst>
          </p:cNvPr>
          <p:cNvSpPr>
            <a:spLocks noGrp="1"/>
          </p:cNvSpPr>
          <p:nvPr>
            <p:ph type="body" idx="1"/>
          </p:nvPr>
        </p:nvSpPr>
        <p:spPr>
          <a:xfrm>
            <a:off x="786785" y="1905000"/>
            <a:ext cx="6940869" cy="2215991"/>
          </a:xfrm>
        </p:spPr>
        <p:txBody>
          <a:bodyPr>
            <a:normAutofit lnSpcReduction="100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10400" y="996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CB9494F-CB3D-99CF-97DE-18384C4FF339}"/>
              </a:ext>
            </a:extLst>
          </p:cNvPr>
          <p:cNvSpPr>
            <a:spLocks noGrp="1"/>
          </p:cNvSpPr>
          <p:nvPr>
            <p:ph type="body" idx="1"/>
          </p:nvPr>
        </p:nvSpPr>
        <p:spPr>
          <a:xfrm>
            <a:off x="717960" y="1589285"/>
            <a:ext cx="8858250" cy="3693319"/>
          </a:xfrm>
        </p:spPr>
        <p:txBody>
          <a:bodyPr>
            <a:normAutofit fontScale="92500" lnSpcReduction="1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B1D2CF31-2675-5BCC-34D8-DA2BDC8D833D}"/>
              </a:ext>
            </a:extLst>
          </p:cNvPr>
          <p:cNvPicPr>
            <a:picLocks noChangeAspect="1"/>
          </p:cNvPicPr>
          <p:nvPr/>
        </p:nvPicPr>
        <p:blipFill>
          <a:blip r:embed="rId4"/>
          <a:stretch>
            <a:fillRect/>
          </a:stretch>
        </p:blipFill>
        <p:spPr>
          <a:xfrm>
            <a:off x="1524000" y="3215622"/>
            <a:ext cx="1699407" cy="213378"/>
          </a:xfrm>
          <a:prstGeom prst="rect">
            <a:avLst/>
          </a:prstGeom>
        </p:spPr>
      </p:pic>
      <p:pic>
        <p:nvPicPr>
          <p:cNvPr id="17" name="Picture 16">
            <a:extLst>
              <a:ext uri="{FF2B5EF4-FFF2-40B4-BE49-F238E27FC236}">
                <a16:creationId xmlns:a16="http://schemas.microsoft.com/office/drawing/2014/main" id="{2520CC89-2BCC-CDBE-D513-8EDC5D7FB8D3}"/>
              </a:ext>
            </a:extLst>
          </p:cNvPr>
          <p:cNvPicPr>
            <a:picLocks noChangeAspect="1"/>
          </p:cNvPicPr>
          <p:nvPr/>
        </p:nvPicPr>
        <p:blipFill>
          <a:blip r:embed="rId5"/>
          <a:stretch>
            <a:fillRect/>
          </a:stretch>
        </p:blipFill>
        <p:spPr>
          <a:xfrm>
            <a:off x="4242699" y="3249914"/>
            <a:ext cx="2088061" cy="1447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id="{04424235-4229-535E-03E7-C5138D572D07}"/>
              </a:ext>
            </a:extLst>
          </p:cNvPr>
          <p:cNvSpPr>
            <a:spLocks noGrp="1"/>
          </p:cNvSpPr>
          <p:nvPr>
            <p:ph type="body" idx="1"/>
          </p:nvPr>
        </p:nvSpPr>
        <p:spPr>
          <a:xfrm>
            <a:off x="546669" y="2240668"/>
            <a:ext cx="8897368" cy="3016210"/>
          </a:xfrm>
        </p:spPr>
        <p:txBody>
          <a:bodyPr>
            <a:normAutofit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0437" y="1183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5670CA18-5EB9-40D3-8216-A7599386802B}"/>
              </a:ext>
            </a:extLst>
          </p:cNvPr>
          <p:cNvSpPr>
            <a:spLocks noGrp="1"/>
          </p:cNvSpPr>
          <p:nvPr>
            <p:ph type="body" idx="1"/>
          </p:nvPr>
        </p:nvSpPr>
        <p:spPr>
          <a:xfrm>
            <a:off x="3352800" y="2209800"/>
            <a:ext cx="5486400" cy="4001095"/>
          </a:xfrm>
        </p:spPr>
        <p:txBody>
          <a:bodyPr>
            <a:normAutofit fontScale="92500" lnSpcReduction="20000"/>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val="262508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828</Words>
  <Application>Microsoft Office PowerPoint</Application>
  <PresentationFormat>Widescreen</PresentationFormat>
  <Paragraphs>75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Inter</vt:lpstr>
      <vt:lpstr>Trebuchet MS</vt:lpstr>
      <vt:lpstr>Wingdings</vt:lpstr>
      <vt:lpstr>Office Theme</vt:lpstr>
      <vt:lpstr>DANDUPROLU DEVI</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KUMAR KORNU</dc:creator>
  <cp:lastModifiedBy>Balu Uday Sunkara</cp:lastModifiedBy>
  <cp:revision>2</cp:revision>
  <dcterms:created xsi:type="dcterms:W3CDTF">2024-06-13T09:02:59Z</dcterms:created>
  <dcterms:modified xsi:type="dcterms:W3CDTF">2024-06-21T03:53:17Z</dcterms:modified>
</cp:coreProperties>
</file>