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312" r:id="rId2"/>
    <p:sldId id="314" r:id="rId3"/>
    <p:sldId id="257" r:id="rId4"/>
    <p:sldId id="258" r:id="rId5"/>
    <p:sldId id="259" r:id="rId6"/>
    <p:sldId id="260" r:id="rId7"/>
    <p:sldId id="275" r:id="rId8"/>
    <p:sldId id="267" r:id="rId9"/>
    <p:sldId id="270" r:id="rId10"/>
    <p:sldId id="273" r:id="rId11"/>
    <p:sldId id="290" r:id="rId12"/>
  </p:sldIdLst>
  <p:sldSz cx="9144000" cy="5143500" type="screen16x9"/>
  <p:notesSz cx="6858000" cy="9144000"/>
  <p:embeddedFontLst>
    <p:embeddedFont>
      <p:font typeface="Viga" charset="0"/>
      <p:regular r:id="rId14"/>
    </p:embeddedFont>
    <p:embeddedFont>
      <p:font typeface="Cambria" pitchFamily="18" charset="0"/>
      <p:regular r:id="rId15"/>
      <p:bold r:id="rId16"/>
      <p:italic r:id="rId17"/>
      <p:boldItalic r:id="rId18"/>
    </p:embeddedFont>
    <p:embeddedFont>
      <p:font typeface="Comfortaa SemiBold" charset="0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Comfortaa" charset="0"/>
      <p:regular r:id="rId24"/>
      <p:bold r:id="rId25"/>
    </p:embeddedFont>
    <p:embeddedFont>
      <p:font typeface="DM Sans" charset="0"/>
      <p:regular r:id="rId26"/>
      <p:bold r:id="rId27"/>
      <p:italic r:id="rId28"/>
      <p:boldItalic r:id="rId29"/>
    </p:embeddedFont>
    <p:embeddedFont>
      <p:font typeface="Cavolini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C0BE5435-993B-4ADF-8097-DB2730BCB087}">
  <a:tblStyle styleId="{C0BE5435-993B-4ADF-8097-DB2730BCB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534" y="72"/>
      </p:cViewPr>
      <p:guideLst>
        <p:guide orient="horz" pos="461"/>
        <p:guide orient="horz" pos="1732"/>
        <p:guide orient="horz" pos="2664"/>
        <p:guide pos="2880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447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786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0520737@gm.ui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10000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624109" y="-215968"/>
            <a:ext cx="4917995" cy="5860157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ECDB8F26-1715-4970-9B17-FD3FCCD44422}"/>
              </a:ext>
            </a:extLst>
          </p:cNvPr>
          <p:cNvSpPr/>
          <p:nvPr/>
        </p:nvSpPr>
        <p:spPr>
          <a:xfrm>
            <a:off x="2776043" y="987677"/>
            <a:ext cx="3571536" cy="2436717"/>
          </a:xfrm>
          <a:prstGeom prst="roundRect">
            <a:avLst>
              <a:gd name="adj" fmla="val 5240"/>
            </a:avLst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936458-C1B8-4F44-80EB-E5ADE8AA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03" y="1134357"/>
            <a:ext cx="906877" cy="75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BC4844-A0D1-4219-BEEF-4C10D25C3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60" y="2798072"/>
            <a:ext cx="472660" cy="572290"/>
          </a:xfrm>
          <a:prstGeom prst="rect">
            <a:avLst/>
          </a:prstGeom>
        </p:spPr>
      </p:pic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3285124" y="1244641"/>
            <a:ext cx="2564732" cy="2040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2"/>
                </a:solidFill>
                <a:latin typeface="Comfortaa SemiBold" pitchFamily="2" charset="0"/>
              </a:rPr>
              <a:t>Phần mềm quản lý </a:t>
            </a:r>
            <a:r>
              <a:rPr lang="en" sz="3200" b="1" dirty="0" smtClean="0">
                <a:solidFill>
                  <a:schemeClr val="lt2"/>
                </a:solidFill>
                <a:latin typeface="Comfortaa SemiBold" pitchFamily="2" charset="0"/>
              </a:rPr>
              <a:t>chi tiêu cá nhân</a:t>
            </a:r>
            <a:endParaRPr sz="3200" b="1" dirty="0">
              <a:solidFill>
                <a:schemeClr val="lt2"/>
              </a:solidFill>
              <a:latin typeface="Comfortaa SemiBold" pitchFamily="2" charset="0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3349773" y="1623974"/>
            <a:ext cx="2551626" cy="12008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lt2"/>
                </a:solidFill>
              </a:rPr>
              <a:t>SE114.M21 </a:t>
            </a:r>
            <a:r>
              <a:rPr lang="en" sz="3200" dirty="0">
                <a:solidFill>
                  <a:schemeClr val="lt2"/>
                </a:solidFill>
              </a:rPr>
              <a:t>Project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23F4B68-7719-490F-9397-83D30FD94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98" y="2740015"/>
            <a:ext cx="565764" cy="565764"/>
          </a:xfrm>
          <a:prstGeom prst="rect">
            <a:avLst/>
          </a:prstGeom>
        </p:spPr>
      </p:pic>
      <p:pic>
        <p:nvPicPr>
          <p:cNvPr id="6" name="Graphic 5" descr="Building with solid fill">
            <a:extLst>
              <a:ext uri="{FF2B5EF4-FFF2-40B4-BE49-F238E27FC236}">
                <a16:creationId xmlns:a16="http://schemas.microsoft.com/office/drawing/2014/main" xmlns="" id="{3BD32510-024B-4804-86BA-AD0D9BF23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814618">
            <a:off x="2800168" y="2543122"/>
            <a:ext cx="592847" cy="592847"/>
          </a:xfrm>
          <a:prstGeom prst="rect">
            <a:avLst/>
          </a:prstGeom>
        </p:spPr>
      </p:pic>
      <p:pic>
        <p:nvPicPr>
          <p:cNvPr id="150" name="Graphic 149" descr="Building with solid fill">
            <a:extLst>
              <a:ext uri="{FF2B5EF4-FFF2-40B4-BE49-F238E27FC236}">
                <a16:creationId xmlns:a16="http://schemas.microsoft.com/office/drawing/2014/main" xmlns="" id="{0DAACE6D-2D75-4A88-9FAF-5B40E0B69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904088">
            <a:off x="5662128" y="1641057"/>
            <a:ext cx="569709" cy="56970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xmlns="" id="{4BBC4844-A0D1-4219-BEEF-4C10D25C3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43" y="2838242"/>
            <a:ext cx="472660" cy="4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/>
      <p:bldP spid="159" grpId="0"/>
      <p:bldP spid="15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olini" panose="03000502040302020204" pitchFamily="66" charset="0"/>
                <a:cs typeface="Cavolini" panose="03000502040302020204" pitchFamily="66" charset="0"/>
              </a:rPr>
              <a:t>Yêu cầu</a:t>
            </a:r>
            <a:endParaRPr b="1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56F9F2A-4B83-4DE6-BD03-6E3E48C818F3}"/>
              </a:ext>
            </a:extLst>
          </p:cNvPr>
          <p:cNvGrpSpPr/>
          <p:nvPr/>
        </p:nvGrpSpPr>
        <p:grpSpPr>
          <a:xfrm>
            <a:off x="1240073" y="2500241"/>
            <a:ext cx="6681881" cy="555392"/>
            <a:chOff x="1240073" y="2500241"/>
            <a:chExt cx="6681881" cy="555392"/>
          </a:xfrm>
        </p:grpSpPr>
        <p:grpSp>
          <p:nvGrpSpPr>
            <p:cNvPr id="1870" name="Google Shape;1870;p46"/>
            <p:cNvGrpSpPr/>
            <p:nvPr/>
          </p:nvGrpSpPr>
          <p:grpSpPr>
            <a:xfrm>
              <a:off x="4392873" y="2500241"/>
              <a:ext cx="1605107" cy="331361"/>
              <a:chOff x="4808316" y="2800065"/>
              <a:chExt cx="1999386" cy="412910"/>
            </a:xfrm>
          </p:grpSpPr>
          <p:sp>
            <p:nvSpPr>
              <p:cNvPr id="1871" name="Google Shape;1871;p46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2" name="Google Shape;1872;p4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73" name="Google Shape;1873;p4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74" name="Google Shape;1874;p4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875" name="Google Shape;1875;p46"/>
            <p:cNvCxnSpPr/>
            <p:nvPr/>
          </p:nvCxnSpPr>
          <p:spPr>
            <a:xfrm>
              <a:off x="7884644" y="2542425"/>
              <a:ext cx="0" cy="288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6" name="Google Shape;1876;p46"/>
            <p:cNvSpPr/>
            <p:nvPr/>
          </p:nvSpPr>
          <p:spPr>
            <a:xfrm>
              <a:off x="7847554" y="2500352"/>
              <a:ext cx="74400" cy="74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7" name="Google Shape;1877;p46"/>
            <p:cNvGrpSpPr/>
            <p:nvPr/>
          </p:nvGrpSpPr>
          <p:grpSpPr>
            <a:xfrm>
              <a:off x="1240073" y="2500352"/>
              <a:ext cx="1613743" cy="331781"/>
              <a:chOff x="803163" y="1111974"/>
              <a:chExt cx="591158" cy="121545"/>
            </a:xfrm>
          </p:grpSpPr>
          <p:grpSp>
            <p:nvGrpSpPr>
              <p:cNvPr id="1878" name="Google Shape;1878;p46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1879" name="Google Shape;1879;p4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80" name="Google Shape;1880;p4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1" name="Google Shape;1881;p46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2" name="Google Shape;1882;p46"/>
            <p:cNvGrpSpPr/>
            <p:nvPr/>
          </p:nvGrpSpPr>
          <p:grpSpPr>
            <a:xfrm>
              <a:off x="2819935" y="2724856"/>
              <a:ext cx="1606053" cy="330777"/>
              <a:chOff x="1381910" y="1194219"/>
              <a:chExt cx="588341" cy="121177"/>
            </a:xfrm>
          </p:grpSpPr>
          <p:grpSp>
            <p:nvGrpSpPr>
              <p:cNvPr id="1883" name="Google Shape;1883;p46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884" name="Google Shape;1884;p4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85" name="Google Shape;1885;p4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6" name="Google Shape;1886;p46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6"/>
            <p:cNvGrpSpPr/>
            <p:nvPr/>
          </p:nvGrpSpPr>
          <p:grpSpPr>
            <a:xfrm>
              <a:off x="5956355" y="2722906"/>
              <a:ext cx="1924311" cy="324261"/>
              <a:chOff x="2532079" y="1194219"/>
              <a:chExt cx="704927" cy="121177"/>
            </a:xfrm>
          </p:grpSpPr>
          <p:grpSp>
            <p:nvGrpSpPr>
              <p:cNvPr id="1888" name="Google Shape;1888;p46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1889" name="Google Shape;1889;p4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890" name="Google Shape;1890;p4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91" name="Google Shape;1891;p46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700" scaled="0"/>
              </a:gra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2" name="Google Shape;1892;p46"/>
          <p:cNvSpPr txBox="1">
            <a:spLocks noGrp="1"/>
          </p:cNvSpPr>
          <p:nvPr>
            <p:ph type="body" idx="4294967295"/>
          </p:nvPr>
        </p:nvSpPr>
        <p:spPr>
          <a:xfrm>
            <a:off x="1609021" y="3106872"/>
            <a:ext cx="2489200" cy="1567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Giao diện hệ thống phải dễ sử dụng, trực quan, thân thiện với mọi người dùng</a:t>
            </a:r>
            <a:r>
              <a:rPr lang="en-US" sz="160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có phần hướng dẫn chi tiết, dễ hiểu</a:t>
            </a:r>
            <a:endParaRPr sz="1600">
              <a:latin typeface="Comfortaa" pitchFamily="2" charset="0"/>
            </a:endParaRPr>
          </a:p>
        </p:txBody>
      </p:sp>
      <p:sp>
        <p:nvSpPr>
          <p:cNvPr id="1894" name="Google Shape;1894;p46"/>
          <p:cNvSpPr txBox="1">
            <a:spLocks noGrp="1"/>
          </p:cNvSpPr>
          <p:nvPr>
            <p:ph type="body" idx="4294967295"/>
          </p:nvPr>
        </p:nvSpPr>
        <p:spPr>
          <a:xfrm>
            <a:off x="486801" y="1342283"/>
            <a:ext cx="1572365" cy="109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dirty="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Cho phép truy cập dữ liệu </a:t>
            </a:r>
            <a:r>
              <a:rPr lang="vi-VN" sz="1600" dirty="0" smtClean="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 </a:t>
            </a:r>
            <a:r>
              <a:rPr lang="vi-VN" sz="1600" dirty="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người dùng</a:t>
            </a:r>
            <a:endParaRPr sz="1600" dirty="0">
              <a:latin typeface="Comfortaa" pitchFamily="2" charset="0"/>
            </a:endParaRPr>
          </a:p>
        </p:txBody>
      </p:sp>
      <p:sp>
        <p:nvSpPr>
          <p:cNvPr id="1896" name="Google Shape;1896;p46"/>
          <p:cNvSpPr txBox="1">
            <a:spLocks noGrp="1"/>
          </p:cNvSpPr>
          <p:nvPr>
            <p:ph type="body" idx="4294967295"/>
          </p:nvPr>
        </p:nvSpPr>
        <p:spPr>
          <a:xfrm>
            <a:off x="4810023" y="3103481"/>
            <a:ext cx="2373471" cy="901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Tốc độ xử lý của hệ thống phải nhanh chóng và chính xác</a:t>
            </a:r>
            <a:endParaRPr sz="1600">
              <a:latin typeface="Comfortaa" pitchFamily="2" charset="0"/>
            </a:endParaRPr>
          </a:p>
        </p:txBody>
      </p:sp>
      <p:sp>
        <p:nvSpPr>
          <p:cNvPr id="1898" name="Google Shape;1898;p46"/>
          <p:cNvSpPr txBox="1">
            <a:spLocks noGrp="1"/>
          </p:cNvSpPr>
          <p:nvPr>
            <p:ph type="body" idx="4294967295"/>
          </p:nvPr>
        </p:nvSpPr>
        <p:spPr>
          <a:xfrm>
            <a:off x="3456344" y="1797584"/>
            <a:ext cx="1955800" cy="641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Tính bảo mật và độ an toàn cao</a:t>
            </a:r>
            <a:endParaRPr sz="1600">
              <a:latin typeface="Comfortaa" pitchFamily="2" charset="0"/>
            </a:endParaRPr>
          </a:p>
        </p:txBody>
      </p:sp>
      <p:sp>
        <p:nvSpPr>
          <p:cNvPr id="1900" name="Google Shape;1900;p46"/>
          <p:cNvSpPr txBox="1">
            <a:spLocks noGrp="1"/>
          </p:cNvSpPr>
          <p:nvPr>
            <p:ph type="body" idx="4294967295"/>
          </p:nvPr>
        </p:nvSpPr>
        <p:spPr>
          <a:xfrm>
            <a:off x="6855282" y="1631310"/>
            <a:ext cx="2057400" cy="819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>
                <a:effectLst/>
                <a:latin typeface="Comforta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Cấp quyền chi tiết cho người sử dụng</a:t>
            </a:r>
            <a:endParaRPr sz="1600">
              <a:latin typeface="Comforta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67027A35-308A-459B-B84B-2C6D10F7A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" grpId="0" build="p"/>
      <p:bldP spid="1894" grpId="0" build="p"/>
      <p:bldP spid="1896" grpId="0" build="p"/>
      <p:bldP spid="1898" grpId="0" build="p"/>
      <p:bldP spid="19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71150" y="20332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013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978988"/>
            <a:ext cx="3742800" cy="1028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4" name="Google Shape;3064;p63"/>
          <p:cNvSpPr/>
          <p:nvPr/>
        </p:nvSpPr>
        <p:spPr>
          <a:xfrm>
            <a:off x="756875" y="2670800"/>
            <a:ext cx="279075" cy="279383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5" name="Google Shape;3065;p63"/>
          <p:cNvGrpSpPr/>
          <p:nvPr/>
        </p:nvGrpSpPr>
        <p:grpSpPr>
          <a:xfrm>
            <a:off x="1119645" y="2670754"/>
            <a:ext cx="279371" cy="279062"/>
            <a:chOff x="3303268" y="3817349"/>
            <a:chExt cx="346056" cy="345674"/>
          </a:xfrm>
        </p:grpSpPr>
        <p:sp>
          <p:nvSpPr>
            <p:cNvPr id="3066" name="Google Shape;3066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63"/>
          <p:cNvGrpSpPr/>
          <p:nvPr/>
        </p:nvGrpSpPr>
        <p:grpSpPr>
          <a:xfrm>
            <a:off x="1482195" y="2670754"/>
            <a:ext cx="279371" cy="279062"/>
            <a:chOff x="3752358" y="3817349"/>
            <a:chExt cx="346056" cy="345674"/>
          </a:xfrm>
        </p:grpSpPr>
        <p:sp>
          <p:nvSpPr>
            <p:cNvPr id="3071" name="Google Shape;3071;p6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5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Please keep this slide for attribution.</a:t>
            </a:r>
            <a:endParaRPr sz="100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C7422A3-0983-469A-B515-DCC2733A6858}"/>
              </a:ext>
            </a:extLst>
          </p:cNvPr>
          <p:cNvSpPr/>
          <p:nvPr/>
        </p:nvSpPr>
        <p:spPr>
          <a:xfrm>
            <a:off x="-169333" y="-127000"/>
            <a:ext cx="9440333" cy="5410200"/>
          </a:xfrm>
          <a:prstGeom prst="roundRect">
            <a:avLst>
              <a:gd name="adj" fmla="val 5240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935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1353324" y="1231317"/>
            <a:ext cx="6437352" cy="3274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Comfortaa" pitchFamily="2" charset="0"/>
              </a:rPr>
              <a:t>Nhóm</a:t>
            </a:r>
            <a:r>
              <a:rPr lang="en-US" sz="2000" dirty="0">
                <a:latin typeface="Comfortaa" pitchFamily="2" charset="0"/>
              </a:rPr>
              <a:t> </a:t>
            </a:r>
            <a:r>
              <a:rPr lang="en-US" sz="2000" dirty="0" err="1" smtClean="0">
                <a:latin typeface="Comfortaa" pitchFamily="2" charset="0"/>
              </a:rPr>
              <a:t>gồm</a:t>
            </a:r>
            <a:r>
              <a:rPr lang="en-US" sz="2000" dirty="0" smtClean="0">
                <a:latin typeface="Comfortaa" pitchFamily="2" charset="0"/>
              </a:rPr>
              <a:t> </a:t>
            </a:r>
            <a:r>
              <a:rPr lang="en-US" sz="2000" dirty="0" err="1" smtClean="0">
                <a:latin typeface="Comfortaa" pitchFamily="2" charset="0"/>
              </a:rPr>
              <a:t>bốn</a:t>
            </a:r>
            <a:r>
              <a:rPr lang="en-US" sz="2000" dirty="0" smtClean="0">
                <a:latin typeface="Comfortaa" pitchFamily="2" charset="0"/>
              </a:rPr>
              <a:t> </a:t>
            </a:r>
            <a:r>
              <a:rPr lang="en-US" sz="2000" dirty="0" err="1">
                <a:latin typeface="Comfortaa" pitchFamily="2" charset="0"/>
              </a:rPr>
              <a:t>thành</a:t>
            </a:r>
            <a:r>
              <a:rPr lang="en-US" sz="2000" dirty="0">
                <a:latin typeface="Comfortaa" pitchFamily="2" charset="0"/>
              </a:rPr>
              <a:t> </a:t>
            </a:r>
            <a:r>
              <a:rPr lang="en-US" sz="2000" dirty="0" err="1">
                <a:latin typeface="Comfortaa" pitchFamily="2" charset="0"/>
              </a:rPr>
              <a:t>viên</a:t>
            </a:r>
            <a:r>
              <a:rPr lang="en-US" sz="2000" dirty="0">
                <a:latin typeface="Comfortaa" pitchFamily="2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Comfortaa" pitchFamily="2" charset="0"/>
            </a:endParaRPr>
          </a:p>
          <a:p>
            <a:pPr marL="482600" indent="-342900">
              <a:buSzPts val="1400"/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latin typeface="Comfortaa" pitchFamily="2" charset="0"/>
              </a:rPr>
              <a:t>Đặng</a:t>
            </a:r>
            <a:r>
              <a:rPr lang="en-US" sz="2000" b="1" dirty="0" smtClean="0">
                <a:latin typeface="Comfortaa" pitchFamily="2" charset="0"/>
              </a:rPr>
              <a:t> </a:t>
            </a:r>
            <a:r>
              <a:rPr lang="en-US" sz="2000" b="1" dirty="0" err="1">
                <a:latin typeface="Comfortaa" pitchFamily="2" charset="0"/>
              </a:rPr>
              <a:t>Đình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b="1" dirty="0" err="1">
                <a:latin typeface="Comfortaa" pitchFamily="2" charset="0"/>
              </a:rPr>
              <a:t>Dũng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dirty="0">
                <a:latin typeface="Comfortaa" pitchFamily="2" charset="0"/>
              </a:rPr>
              <a:t>- 20520456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dirty="0">
                <a:latin typeface="Comfortaa" pitchFamily="2" charset="0"/>
              </a:rPr>
              <a:t>(</a:t>
            </a:r>
            <a:r>
              <a:rPr lang="en-US" sz="2000" dirty="0" err="1">
                <a:latin typeface="Comfortaa" pitchFamily="2" charset="0"/>
              </a:rPr>
              <a:t>Nhóm</a:t>
            </a:r>
            <a:r>
              <a:rPr lang="en-US" sz="2000" dirty="0">
                <a:latin typeface="Comfortaa" pitchFamily="2" charset="0"/>
              </a:rPr>
              <a:t> </a:t>
            </a:r>
            <a:r>
              <a:rPr lang="en-US" sz="2000" dirty="0" err="1">
                <a:latin typeface="Comfortaa" pitchFamily="2" charset="0"/>
              </a:rPr>
              <a:t>trưởng</a:t>
            </a:r>
            <a:r>
              <a:rPr lang="en-US" sz="2000" dirty="0">
                <a:latin typeface="Comfortaa" pitchFamily="2" charset="0"/>
              </a:rPr>
              <a:t>)</a:t>
            </a:r>
          </a:p>
          <a:p>
            <a:pPr marL="482600" indent="-342900">
              <a:buSzPts val="1400"/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Comfortaa" pitchFamily="2" charset="0"/>
              </a:rPr>
              <a:t>Nguyễn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b="1" dirty="0" err="1">
                <a:latin typeface="Comfortaa" pitchFamily="2" charset="0"/>
              </a:rPr>
              <a:t>Huỳnh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b="1" dirty="0" err="1">
                <a:latin typeface="Comfortaa" pitchFamily="2" charset="0"/>
              </a:rPr>
              <a:t>Gia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b="1" dirty="0" err="1">
                <a:latin typeface="Comfortaa" pitchFamily="2" charset="0"/>
              </a:rPr>
              <a:t>Huy</a:t>
            </a:r>
            <a:r>
              <a:rPr lang="en-US" sz="2000" b="1" dirty="0">
                <a:latin typeface="Comfortaa" pitchFamily="2" charset="0"/>
              </a:rPr>
              <a:t> </a:t>
            </a:r>
            <a:r>
              <a:rPr lang="en-US" sz="2000" dirty="0">
                <a:latin typeface="Comfortaa" pitchFamily="2" charset="0"/>
              </a:rPr>
              <a:t>- 20520544</a:t>
            </a:r>
            <a:endParaRPr sz="2000" dirty="0">
              <a:latin typeface="Comfortaa" pitchFamily="2" charset="0"/>
            </a:endParaRPr>
          </a:p>
          <a:p>
            <a:pPr marL="482600" indent="-342900">
              <a:buSzPts val="1400"/>
              <a:buFont typeface="Courier New" panose="02070309020205020404" pitchFamily="49" charset="0"/>
              <a:buChar char="o"/>
            </a:pPr>
            <a:r>
              <a:rPr lang="en" sz="2000" b="1" dirty="0">
                <a:latin typeface="Comfortaa" pitchFamily="2" charset="0"/>
              </a:rPr>
              <a:t>Nguyễn Gia Bảo </a:t>
            </a:r>
            <a:r>
              <a:rPr lang="en-US" sz="2000" dirty="0">
                <a:latin typeface="Comfortaa" pitchFamily="2" charset="0"/>
              </a:rPr>
              <a:t>– 20520406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" sz="2000" b="1" dirty="0" smtClean="0">
                <a:uFill>
                  <a:noFill/>
                </a:uFill>
                <a:latin typeface="Comfortaa" pitchFamily="2" charset="0"/>
              </a:rPr>
              <a:t>Nguyễn Duy Minh Tuấn</a:t>
            </a:r>
            <a:r>
              <a:rPr lang="en" sz="2000" dirty="0" smtClean="0">
                <a:uFill>
                  <a:noFill/>
                </a:uFill>
                <a:latin typeface="Comfortaa" pitchFamily="2" charset="0"/>
              </a:rPr>
              <a:t>- </a:t>
            </a:r>
            <a:r>
              <a:rPr lang="en-US" sz="2000" dirty="0" smtClean="0">
                <a:uFill>
                  <a:noFill/>
                </a:uFill>
                <a:latin typeface="Comforta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20520</a:t>
            </a:r>
            <a:r>
              <a:rPr lang="en-US" sz="2000" dirty="0" smtClean="0">
                <a:uFill>
                  <a:noFill/>
                </a:uFill>
                <a:latin typeface="Comfortaa" pitchFamily="2" charset="0"/>
              </a:rPr>
              <a:t>845</a:t>
            </a:r>
            <a:endParaRPr sz="2000" dirty="0">
              <a:uFill>
                <a:noFill/>
              </a:uFill>
              <a:latin typeface="Comfortaa" pitchFamily="2" charset="0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olini" panose="03000502040302020204" pitchFamily="66" charset="0"/>
                <a:cs typeface="Cavolini" panose="03000502040302020204" pitchFamily="66" charset="0"/>
              </a:rPr>
              <a:t>Thành viên</a:t>
            </a:r>
            <a:endParaRPr b="1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BBE355-C634-4B1C-B1B8-047B083D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004" y="69272"/>
            <a:ext cx="536494" cy="438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46952" y="8989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Comfortaa" pitchFamily="2" charset="0"/>
              </a:rPr>
              <a:t>Khái quát đề tài</a:t>
            </a:r>
            <a:endParaRPr b="1">
              <a:solidFill>
                <a:schemeClr val="lt2"/>
              </a:solidFill>
              <a:latin typeface="Comfortaa" pitchFamily="2" charset="0"/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485596" y="3779650"/>
            <a:ext cx="2889205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Comfortaa" pitchFamily="2" charset="0"/>
              </a:rPr>
              <a:t>Các chức năng chính</a:t>
            </a:r>
            <a:endParaRPr b="1">
              <a:solidFill>
                <a:schemeClr val="lt2"/>
              </a:solidFill>
              <a:latin typeface="Comfortaa" pitchFamily="2" charset="0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774428"/>
            <a:ext cx="3078676" cy="696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Comfortaa" pitchFamily="2" charset="0"/>
              </a:rPr>
              <a:t>Đối </a:t>
            </a:r>
            <a:r>
              <a:rPr lang="en" b="1" dirty="0" smtClean="0">
                <a:solidFill>
                  <a:schemeClr val="lt2"/>
                </a:solidFill>
                <a:latin typeface="Comfortaa" pitchFamily="2" charset="0"/>
              </a:rPr>
              <a:t>tượng</a:t>
            </a:r>
            <a:endParaRPr b="1" dirty="0">
              <a:solidFill>
                <a:schemeClr val="lt2"/>
              </a:solidFill>
              <a:latin typeface="Comfortaa" pitchFamily="2" charset="0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319113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Comfortaa" pitchFamily="2" charset="0"/>
              </a:rPr>
              <a:t>Mục tiêu và lợi ích</a:t>
            </a:r>
            <a:endParaRPr b="1">
              <a:solidFill>
                <a:schemeClr val="lt2"/>
              </a:solidFill>
              <a:latin typeface="Comfortaa" pitchFamily="2" charset="0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779650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2"/>
                </a:solidFill>
                <a:latin typeface="Comfortaa" pitchFamily="2" charset="0"/>
              </a:rPr>
              <a:t>Y</a:t>
            </a:r>
            <a:r>
              <a:rPr lang="en" b="1">
                <a:solidFill>
                  <a:schemeClr val="lt2"/>
                </a:solidFill>
                <a:latin typeface="Comfortaa" pitchFamily="2" charset="0"/>
              </a:rPr>
              <a:t>êu cầu</a:t>
            </a:r>
            <a:endParaRPr b="1">
              <a:solidFill>
                <a:schemeClr val="lt2"/>
              </a:solidFill>
              <a:latin typeface="Comfortaa" pitchFamily="2" charset="0"/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" name="Google Shape;305;p31">
            <a:extLst>
              <a:ext uri="{FF2B5EF4-FFF2-40B4-BE49-F238E27FC236}">
                <a16:creationId xmlns:a16="http://schemas.microsoft.com/office/drawing/2014/main" xmlns="" id="{76FD69E1-4401-44B4-A5AE-0BCE9C819AC2}"/>
              </a:ext>
            </a:extLst>
          </p:cNvPr>
          <p:cNvSpPr txBox="1">
            <a:spLocks/>
          </p:cNvSpPr>
          <p:nvPr/>
        </p:nvSpPr>
        <p:spPr>
          <a:xfrm>
            <a:off x="646952" y="2344303"/>
            <a:ext cx="2729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Viga"/>
              <a:buNone/>
              <a:defRPr sz="1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2"/>
                </a:solidFill>
                <a:latin typeface="Comfortaa" pitchFamily="2" charset="0"/>
              </a:rPr>
              <a:t>Công cụ thực hiện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305" grpId="0"/>
      <p:bldP spid="309" grpId="0"/>
      <p:bldP spid="311" grpId="0"/>
      <p:bldP spid="312" grpId="0"/>
      <p:bldP spid="313" grpId="0"/>
      <p:bldP spid="314" grpId="0"/>
      <p:bldP spid="315" grpId="0"/>
      <p:bldP spid="316" grpId="0"/>
      <p:bldP spid="318" grpId="0"/>
      <p:bldP spid="320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329;p32">
            <a:extLst>
              <a:ext uri="{FF2B5EF4-FFF2-40B4-BE49-F238E27FC236}">
                <a16:creationId xmlns:a16="http://schemas.microsoft.com/office/drawing/2014/main" xmlns="" id="{99F36ACD-E1DA-44DA-8FB9-CB712C2A9F62}"/>
              </a:ext>
            </a:extLst>
          </p:cNvPr>
          <p:cNvSpPr txBox="1">
            <a:spLocks/>
          </p:cNvSpPr>
          <p:nvPr/>
        </p:nvSpPr>
        <p:spPr>
          <a:xfrm>
            <a:off x="423477" y="856734"/>
            <a:ext cx="3700511" cy="404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None/>
            </a:pP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.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 </a:t>
            </a:r>
            <a:r>
              <a:rPr lang="en-US" b="1" i="1" dirty="0" err="1"/>
              <a:t>quản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chi </a:t>
            </a:r>
            <a:r>
              <a:rPr lang="en-US" b="1" i="1" dirty="0" err="1"/>
              <a:t>tiêu</a:t>
            </a:r>
            <a:r>
              <a:rPr lang="en-US" i="1" dirty="0"/>
              <a:t> </a:t>
            </a:r>
            <a:r>
              <a:rPr lang="en-US" i="1" dirty="0" err="1"/>
              <a:t>chính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giải</a:t>
            </a:r>
            <a:r>
              <a:rPr lang="en-US" i="1" dirty="0"/>
              <a:t> </a:t>
            </a:r>
            <a:r>
              <a:rPr lang="en-US" i="1" dirty="0" err="1"/>
              <a:t>pháp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rất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lựa</a:t>
            </a:r>
            <a:r>
              <a:rPr lang="en-US" i="1" dirty="0"/>
              <a:t> </a:t>
            </a:r>
            <a:r>
              <a:rPr lang="en-US" i="1" dirty="0" err="1"/>
              <a:t>chọn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nay.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bút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toán</a:t>
            </a:r>
            <a:r>
              <a:rPr lang="en-US" dirty="0"/>
              <a:t>.  </a:t>
            </a:r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503706" y="33711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volini" panose="03000502040302020204" pitchFamily="66" charset="0"/>
                <a:cs typeface="Cavolini" panose="03000502040302020204" pitchFamily="66" charset="0"/>
              </a:rPr>
              <a:t>Khái quát</a:t>
            </a:r>
            <a:endParaRPr b="1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518603" y="1051693"/>
            <a:ext cx="3700511" cy="2504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“</a:t>
            </a:r>
            <a:r>
              <a:rPr lang="en-US" dirty="0" err="1"/>
              <a:t>vung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trán</a:t>
            </a:r>
            <a:r>
              <a:rPr lang="en-US" dirty="0"/>
              <a:t>”.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dồi</a:t>
            </a:r>
            <a:r>
              <a:rPr lang="en-US" dirty="0"/>
              <a:t> </a:t>
            </a:r>
            <a:r>
              <a:rPr lang="en-US" dirty="0" err="1"/>
              <a:t>dào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trệ</a:t>
            </a:r>
            <a:r>
              <a:rPr lang="en-US" dirty="0"/>
              <a:t>,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hãm</a:t>
            </a:r>
            <a:r>
              <a:rPr lang="en-US" dirty="0"/>
              <a:t>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90" name="Picture 189">
            <a:extLst>
              <a:ext uri="{FF2B5EF4-FFF2-40B4-BE49-F238E27FC236}">
                <a16:creationId xmlns:a16="http://schemas.microsoft.com/office/drawing/2014/main" xmlns="" id="{5EC349C9-6841-41E8-BD24-8BBFAC56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3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20;p33">
            <a:extLst>
              <a:ext uri="{FF2B5EF4-FFF2-40B4-BE49-F238E27FC236}">
                <a16:creationId xmlns:a16="http://schemas.microsoft.com/office/drawing/2014/main" xmlns="" id="{CE6260E4-3F19-4CC7-8F21-E51C175AF596}"/>
              </a:ext>
            </a:extLst>
          </p:cNvPr>
          <p:cNvSpPr txBox="1">
            <a:spLocks/>
          </p:cNvSpPr>
          <p:nvPr/>
        </p:nvSpPr>
        <p:spPr>
          <a:xfrm>
            <a:off x="4457923" y="2211791"/>
            <a:ext cx="3777115" cy="121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Comfortaa" pitchFamily="2" charset="0"/>
              </a:rPr>
              <a:t>Source code </a:t>
            </a:r>
            <a:r>
              <a:rPr lang="en-US" dirty="0" err="1">
                <a:latin typeface="Comfortaa" pitchFamily="2" charset="0"/>
              </a:rPr>
              <a:t>được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viết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bằng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ngôn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ngữ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JaVa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trên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smtClean="0">
                <a:latin typeface="Comfortaa" pitchFamily="2" charset="0"/>
              </a:rPr>
              <a:t>Android Studio, </a:t>
            </a:r>
            <a:r>
              <a:rPr lang="en-US" dirty="0" err="1" smtClean="0">
                <a:latin typeface="Comfortaa" pitchFamily="2" charset="0"/>
              </a:rPr>
              <a:t>có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sử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dụng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FireBase</a:t>
            </a:r>
            <a:endParaRPr lang="vi-VN" dirty="0">
              <a:latin typeface="Comfortaa" pitchFamily="2" charset="0"/>
            </a:endParaRPr>
          </a:p>
        </p:txBody>
      </p:sp>
      <p:sp>
        <p:nvSpPr>
          <p:cNvPr id="27" name="Google Shape;520;p33">
            <a:extLst>
              <a:ext uri="{FF2B5EF4-FFF2-40B4-BE49-F238E27FC236}">
                <a16:creationId xmlns:a16="http://schemas.microsoft.com/office/drawing/2014/main" xmlns="" id="{41373E48-0AC6-4F9F-9065-E1EEA96F13F6}"/>
              </a:ext>
            </a:extLst>
          </p:cNvPr>
          <p:cNvSpPr txBox="1">
            <a:spLocks/>
          </p:cNvSpPr>
          <p:nvPr/>
        </p:nvSpPr>
        <p:spPr>
          <a:xfrm>
            <a:off x="4457923" y="2242451"/>
            <a:ext cx="4351956" cy="70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 err="1">
                <a:latin typeface="Comfortaa" pitchFamily="2" charset="0"/>
              </a:rPr>
              <a:t>Sử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dụng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bộ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tiếng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Việt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hỗ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trợ</a:t>
            </a:r>
            <a:r>
              <a:rPr lang="en-US" dirty="0">
                <a:latin typeface="Comfortaa" pitchFamily="2" charset="0"/>
              </a:rPr>
              <a:t> Unicode </a:t>
            </a:r>
            <a:r>
              <a:rPr lang="en-US" dirty="0" err="1">
                <a:latin typeface="Comfortaa" pitchFamily="2" charset="0"/>
              </a:rPr>
              <a:t>quen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thuộc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en-US" dirty="0" err="1">
                <a:latin typeface="Comfortaa" pitchFamily="2" charset="0"/>
              </a:rPr>
              <a:t>Unikey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vi-VN" dirty="0">
              <a:latin typeface="Comfortaa" pitchFamily="2" charset="0"/>
            </a:endParaRP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457925" y="1743589"/>
            <a:ext cx="3949475" cy="2150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omfortaa" pitchFamily="2" charset="0"/>
              </a:rPr>
              <a:t>Github: Do trưởng nhóm (Dũng) lập để theo dõi tiến độ trong quá trình thực hiện đồ án.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" dirty="0">
                <a:latin typeface="Comfortaa" pitchFamily="2" charset="0"/>
              </a:rPr>
              <a:t>Link: </a:t>
            </a:r>
            <a:r>
              <a:rPr lang="en-US" u="sng" dirty="0">
                <a:solidFill>
                  <a:srgbClr val="0000FF"/>
                </a:solidFill>
                <a:latin typeface="Cambria" panose="02040503050406030204" pitchFamily="18" charset="0"/>
                <a:ea typeface="Calibri" panose="020F0502020204030204" pitchFamily="34" charset="0"/>
                <a:cs typeface="Cambria" panose="02040503050406030204" pitchFamily="18" charset="0"/>
              </a:rPr>
              <a:t>https://github.com/DANGDINHDUNG/SE114.M21_Project</a:t>
            </a:r>
            <a:endParaRPr dirty="0">
              <a:latin typeface="Comfortaa" pitchFamily="2" charset="0"/>
            </a:endParaRPr>
          </a:p>
        </p:txBody>
      </p:sp>
      <p:sp>
        <p:nvSpPr>
          <p:cNvPr id="26" name="Google Shape;520;p33">
            <a:extLst>
              <a:ext uri="{FF2B5EF4-FFF2-40B4-BE49-F238E27FC236}">
                <a16:creationId xmlns:a16="http://schemas.microsoft.com/office/drawing/2014/main" xmlns="" id="{A59CCE22-D478-4202-94A5-0D620AED2F3C}"/>
              </a:ext>
            </a:extLst>
          </p:cNvPr>
          <p:cNvSpPr txBox="1">
            <a:spLocks/>
          </p:cNvSpPr>
          <p:nvPr/>
        </p:nvSpPr>
        <p:spPr>
          <a:xfrm>
            <a:off x="4574762" y="2205242"/>
            <a:ext cx="4351956" cy="105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 err="1">
                <a:latin typeface="Comfortaa" pitchFamily="2" charset="0"/>
              </a:rPr>
              <a:t>Sử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dụng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Sqlite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 smtClean="0">
                <a:latin typeface="Comfortaa" pitchFamily="2" charset="0"/>
              </a:rPr>
              <a:t>để</a:t>
            </a:r>
            <a:r>
              <a:rPr lang="en-US" dirty="0" smtClean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tạo</a:t>
            </a:r>
            <a:r>
              <a:rPr lang="en-US" dirty="0">
                <a:latin typeface="Comfortaa" pitchFamily="2" charset="0"/>
              </a:rPr>
              <a:t> database </a:t>
            </a:r>
            <a:r>
              <a:rPr lang="en-US" dirty="0" err="1">
                <a:latin typeface="Comfortaa" pitchFamily="2" charset="0"/>
              </a:rPr>
              <a:t>dựa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trên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ngôn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ngữ</a:t>
            </a:r>
            <a:r>
              <a:rPr lang="en-US" dirty="0">
                <a:latin typeface="Comfortaa" pitchFamily="2" charset="0"/>
              </a:rPr>
              <a:t> SQL.</a:t>
            </a:r>
          </a:p>
          <a:p>
            <a:pPr marL="0" indent="0">
              <a:spcAft>
                <a:spcPts val="1600"/>
              </a:spcAft>
              <a:buFont typeface="DM Sans"/>
              <a:buNone/>
            </a:pPr>
            <a:endParaRPr lang="vi-VN" dirty="0">
              <a:latin typeface="Comfortaa" pitchFamily="2" charset="0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1097164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03162" y="313884"/>
            <a:ext cx="692370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volini" panose="03000502040302020204" pitchFamily="66" charset="0"/>
                <a:ea typeface="Cascadia Code SemiBold" panose="020B0609020000020004" pitchFamily="49" charset="0"/>
                <a:cs typeface="Cavolini" panose="03000502040302020204" pitchFamily="66" charset="0"/>
              </a:rPr>
              <a:t>Công cụ</a:t>
            </a:r>
            <a:endParaRPr b="1" dirty="0">
              <a:latin typeface="Cavolini" panose="03000502040302020204" pitchFamily="66" charset="0"/>
              <a:ea typeface="Cascadia Code SemiBold" panose="020B0609020000020004" pitchFamily="49" charset="0"/>
              <a:cs typeface="Cavolini" panose="0300050204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C861B9E-4332-48BF-BDD4-0330C0D4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xmlns="" id="{BC0A8057-542E-40E5-9420-9E871C95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62" y="1710266"/>
            <a:ext cx="3548963" cy="199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DDFB37BF-F77D-4DC2-B36E-1AD63AF0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17" y="1963644"/>
            <a:ext cx="1710266" cy="17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520;p33">
            <a:extLst>
              <a:ext uri="{FF2B5EF4-FFF2-40B4-BE49-F238E27FC236}">
                <a16:creationId xmlns:a16="http://schemas.microsoft.com/office/drawing/2014/main" xmlns="" id="{77DE1168-CC7C-4A7D-9EF2-0949B6DA64E3}"/>
              </a:ext>
            </a:extLst>
          </p:cNvPr>
          <p:cNvSpPr txBox="1">
            <a:spLocks/>
          </p:cNvSpPr>
          <p:nvPr/>
        </p:nvSpPr>
        <p:spPr>
          <a:xfrm>
            <a:off x="4529760" y="2377498"/>
            <a:ext cx="4208281" cy="75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 err="1">
                <a:latin typeface="Comfortaa" pitchFamily="2" charset="0"/>
              </a:rPr>
              <a:t>Hệ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điều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hành</a:t>
            </a:r>
            <a:r>
              <a:rPr lang="en-US" dirty="0">
                <a:latin typeface="Comfortaa" pitchFamily="2" charset="0"/>
              </a:rPr>
              <a:t> Windows (</a:t>
            </a:r>
            <a:r>
              <a:rPr lang="en-US" dirty="0" err="1">
                <a:latin typeface="Comfortaa" pitchFamily="2" charset="0"/>
              </a:rPr>
              <a:t>bao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gồm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cả</a:t>
            </a:r>
            <a:r>
              <a:rPr lang="en-US" dirty="0">
                <a:latin typeface="Comfortaa" pitchFamily="2" charset="0"/>
              </a:rPr>
              <a:t> Windows 10 </a:t>
            </a:r>
            <a:r>
              <a:rPr lang="en-US" dirty="0" err="1">
                <a:latin typeface="Comfortaa" pitchFamily="2" charset="0"/>
              </a:rPr>
              <a:t>và</a:t>
            </a:r>
            <a:r>
              <a:rPr lang="en-US" dirty="0">
                <a:latin typeface="Comfortaa" pitchFamily="2" charset="0"/>
              </a:rPr>
              <a:t> Windows 11)</a:t>
            </a:r>
            <a:endParaRPr lang="vi-VN" dirty="0">
              <a:latin typeface="Comfortaa" pitchFamily="2" charset="0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8DF523FD-FE18-440E-96DD-AE1908B0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81" y="2075981"/>
            <a:ext cx="3183924" cy="13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358552-2A31-4435-A359-B4EC64358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15" y="2055593"/>
            <a:ext cx="1526368" cy="1526368"/>
          </a:xfrm>
          <a:prstGeom prst="rect">
            <a:avLst/>
          </a:prstGeom>
        </p:spPr>
      </p:pic>
      <p:pic>
        <p:nvPicPr>
          <p:cNvPr id="1046" name="Picture 22" descr="Hướng dẫn chi tiết cách tải và sử dụng Unikey - Gõ Tiếng Việt">
            <a:extLst>
              <a:ext uri="{FF2B5EF4-FFF2-40B4-BE49-F238E27FC236}">
                <a16:creationId xmlns:a16="http://schemas.microsoft.com/office/drawing/2014/main" xmlns="" id="{8EF18BCB-4B94-4FDB-8D0A-9D806E7FD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3" y="1937223"/>
            <a:ext cx="1996293" cy="19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2" grpId="1" uiExpand="1" build="p"/>
      <p:bldP spid="27" grpId="0" uiExpand="1" build="p"/>
      <p:bldP spid="520" grpId="0" uiExpand="1" build="p"/>
      <p:bldP spid="520" grpId="1" uiExpand="1" build="p"/>
      <p:bldP spid="26" grpId="0" uiExpand="1" build="p"/>
      <p:bldP spid="26" grpId="1" uiExpand="1" build="p"/>
      <p:bldP spid="521" grpId="0" animBg="1"/>
      <p:bldP spid="18" grpId="0" uiExpand="1" build="p"/>
      <p:bldP spid="18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olini" panose="03000502040302020204" pitchFamily="66" charset="0"/>
                <a:cs typeface="Cavolini" panose="03000502040302020204" pitchFamily="66" charset="0"/>
              </a:rPr>
              <a:t>Các ch</a:t>
            </a:r>
            <a:r>
              <a:rPr lang="en" b="1">
                <a:latin typeface="Cavolini" panose="03000502040302020204" pitchFamily="66" charset="0"/>
                <a:ea typeface="Arrus-Black" panose="02020500000000000000" pitchFamily="18" charset="0"/>
                <a:cs typeface="Cavolini" panose="03000502040302020204" pitchFamily="66" charset="0"/>
              </a:rPr>
              <a:t>ứ</a:t>
            </a:r>
            <a:r>
              <a:rPr lang="en" b="1">
                <a:latin typeface="Cavolini" panose="03000502040302020204" pitchFamily="66" charset="0"/>
                <a:cs typeface="Cavolini" panose="03000502040302020204" pitchFamily="66" charset="0"/>
              </a:rPr>
              <a:t>c năng chính</a:t>
            </a:r>
            <a:endParaRPr b="1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813982" y="1460744"/>
            <a:ext cx="3516204" cy="3489134"/>
            <a:chOff x="1259200" y="313656"/>
            <a:chExt cx="5203025" cy="5162969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477414" y="1320977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1946343" y="674427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1887886" y="702786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3386352" y="553956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3399177" y="313656"/>
              <a:ext cx="882726" cy="449376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4609798" y="491314"/>
              <a:ext cx="913725" cy="820824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74829" y="2344800"/>
              <a:ext cx="927701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03568" y="567750"/>
              <a:ext cx="4386958" cy="1974154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19417" y="1952103"/>
            <a:ext cx="2346134" cy="424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mfortaa" pitchFamily="2" charset="0"/>
              </a:rPr>
              <a:t>Quản lý </a:t>
            </a:r>
            <a:r>
              <a:rPr lang="en" sz="1800" b="1" dirty="0" smtClean="0">
                <a:latin typeface="Comfortaa" pitchFamily="2" charset="0"/>
              </a:rPr>
              <a:t>thu chi </a:t>
            </a:r>
            <a:endParaRPr sz="1800" b="1" dirty="0">
              <a:latin typeface="Comfortaa" pitchFamily="2" charset="0"/>
            </a:endParaRPr>
          </a:p>
        </p:txBody>
      </p:sp>
      <p:sp>
        <p:nvSpPr>
          <p:cNvPr id="2034" name="Google Shape;2034;p48"/>
          <p:cNvSpPr txBox="1">
            <a:spLocks noGrp="1"/>
          </p:cNvSpPr>
          <p:nvPr>
            <p:ph type="title" idx="4294967295"/>
          </p:nvPr>
        </p:nvSpPr>
        <p:spPr>
          <a:xfrm>
            <a:off x="116207" y="3200275"/>
            <a:ext cx="234613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mfortaa" pitchFamily="2" charset="0"/>
              </a:rPr>
              <a:t>Quản lý tài khoản</a:t>
            </a:r>
            <a:endParaRPr sz="1800" b="1" dirty="0">
              <a:latin typeface="Comfortaa" pitchFamily="2" charset="0"/>
            </a:endParaRPr>
          </a:p>
        </p:txBody>
      </p:sp>
      <p:sp>
        <p:nvSpPr>
          <p:cNvPr id="2036" name="Google Shape;2036;p48"/>
          <p:cNvSpPr txBox="1">
            <a:spLocks noGrp="1"/>
          </p:cNvSpPr>
          <p:nvPr>
            <p:ph type="title" idx="4294967295"/>
          </p:nvPr>
        </p:nvSpPr>
        <p:spPr>
          <a:xfrm>
            <a:off x="5546757" y="669746"/>
            <a:ext cx="297061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Comfortaa" pitchFamily="2" charset="0"/>
              </a:rPr>
              <a:t>Thống kê – Cảnh báo</a:t>
            </a:r>
            <a:endParaRPr sz="1800" b="1" dirty="0">
              <a:latin typeface="Comfortaa" pitchFamily="2" charset="0"/>
            </a:endParaRPr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7216217" y="1150062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Comfortaa" pitchFamily="2" charset="0"/>
              </a:rPr>
              <a:t>Đặt mục tiêu </a:t>
            </a:r>
            <a:endParaRPr sz="1800" b="1" dirty="0">
              <a:latin typeface="Comfortaa" pitchFamily="2" charset="0"/>
            </a:endParaRPr>
          </a:p>
        </p:txBody>
      </p:sp>
      <p:cxnSp>
        <p:nvCxnSpPr>
          <p:cNvPr id="2039" name="Google Shape;2039;p48"/>
          <p:cNvCxnSpPr>
            <a:cxnSpLocks/>
            <a:stCxn id="2034" idx="3"/>
          </p:cNvCxnSpPr>
          <p:nvPr/>
        </p:nvCxnSpPr>
        <p:spPr>
          <a:xfrm flipV="1">
            <a:off x="2462341" y="2376787"/>
            <a:ext cx="834109" cy="1093338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0" name="Google Shape;2040;p48"/>
          <p:cNvCxnSpPr>
            <a:cxnSpLocks/>
            <a:stCxn id="2032" idx="3"/>
          </p:cNvCxnSpPr>
          <p:nvPr/>
        </p:nvCxnSpPr>
        <p:spPr>
          <a:xfrm flipV="1">
            <a:off x="2365551" y="1874339"/>
            <a:ext cx="1285971" cy="290106"/>
          </a:xfrm>
          <a:prstGeom prst="bentConnector3">
            <a:avLst>
              <a:gd name="adj1" fmla="val 4209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1" name="Google Shape;2041;p48"/>
          <p:cNvCxnSpPr>
            <a:cxnSpLocks/>
            <a:stCxn id="2036" idx="1"/>
          </p:cNvCxnSpPr>
          <p:nvPr/>
        </p:nvCxnSpPr>
        <p:spPr>
          <a:xfrm rot="10800000" flipV="1">
            <a:off x="4593063" y="939596"/>
            <a:ext cx="953695" cy="65188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cxnSpLocks/>
            <a:stCxn id="2038" idx="1"/>
          </p:cNvCxnSpPr>
          <p:nvPr/>
        </p:nvCxnSpPr>
        <p:spPr>
          <a:xfrm rot="10800000" flipV="1">
            <a:off x="5364635" y="1419911"/>
            <a:ext cx="1851583" cy="4800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" name="Google Shape;2020;p48">
            <a:extLst>
              <a:ext uri="{FF2B5EF4-FFF2-40B4-BE49-F238E27FC236}">
                <a16:creationId xmlns:a16="http://schemas.microsoft.com/office/drawing/2014/main" xmlns="" id="{E0D5783A-A385-4230-A080-F42F82BE763F}"/>
              </a:ext>
            </a:extLst>
          </p:cNvPr>
          <p:cNvSpPr/>
          <p:nvPr/>
        </p:nvSpPr>
        <p:spPr>
          <a:xfrm rot="6620088">
            <a:off x="5627726" y="2328391"/>
            <a:ext cx="581300" cy="313893"/>
          </a:xfrm>
          <a:custGeom>
            <a:avLst/>
            <a:gdLst/>
            <a:ahLst/>
            <a:cxnLst/>
            <a:rect l="l" t="t" r="r" b="b"/>
            <a:pathLst>
              <a:path w="35930" h="28806" extrusionOk="0">
                <a:moveTo>
                  <a:pt x="7744" y="0"/>
                </a:moveTo>
                <a:lnTo>
                  <a:pt x="0" y="24160"/>
                </a:lnTo>
                <a:lnTo>
                  <a:pt x="30663" y="28806"/>
                </a:lnTo>
                <a:lnTo>
                  <a:pt x="35929" y="6505"/>
                </a:lnTo>
                <a:cubicBezTo>
                  <a:pt x="35929" y="6505"/>
                  <a:pt x="17345" y="5266"/>
                  <a:pt x="77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2042;p48">
            <a:extLst>
              <a:ext uri="{FF2B5EF4-FFF2-40B4-BE49-F238E27FC236}">
                <a16:creationId xmlns:a16="http://schemas.microsoft.com/office/drawing/2014/main" xmlns="" id="{3A1A33CC-5884-4072-86A5-FAA40E49E265}"/>
              </a:ext>
            </a:extLst>
          </p:cNvPr>
          <p:cNvCxnSpPr>
            <a:cxnSpLocks/>
            <a:stCxn id="142" idx="1"/>
          </p:cNvCxnSpPr>
          <p:nvPr/>
        </p:nvCxnSpPr>
        <p:spPr>
          <a:xfrm rot="10800000">
            <a:off x="5924445" y="2496911"/>
            <a:ext cx="1320871" cy="7250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2" name="Google Shape;2038;p48">
            <a:extLst>
              <a:ext uri="{FF2B5EF4-FFF2-40B4-BE49-F238E27FC236}">
                <a16:creationId xmlns:a16="http://schemas.microsoft.com/office/drawing/2014/main" xmlns="" id="{E92D4057-A57C-42C2-BD2B-764432554C9E}"/>
              </a:ext>
            </a:extLst>
          </p:cNvPr>
          <p:cNvSpPr txBox="1">
            <a:spLocks/>
          </p:cNvSpPr>
          <p:nvPr/>
        </p:nvSpPr>
        <p:spPr>
          <a:xfrm>
            <a:off x="7245315" y="2952105"/>
            <a:ext cx="1808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smtClean="0">
                <a:latin typeface="Comfortaa" pitchFamily="2" charset="0"/>
              </a:rPr>
              <a:t>Chia </a:t>
            </a:r>
            <a:r>
              <a:rPr lang="en-US" sz="1800" b="1" dirty="0" err="1" smtClean="0">
                <a:latin typeface="Comfortaa" pitchFamily="2" charset="0"/>
              </a:rPr>
              <a:t>sẻ</a:t>
            </a:r>
            <a:r>
              <a:rPr lang="en-US" sz="1800" b="1" dirty="0" smtClean="0">
                <a:latin typeface="Comfortaa" pitchFamily="2" charset="0"/>
              </a:rPr>
              <a:t> </a:t>
            </a:r>
            <a:r>
              <a:rPr lang="en-US" sz="1800" b="1" dirty="0" err="1" smtClean="0">
                <a:latin typeface="Comfortaa" pitchFamily="2" charset="0"/>
              </a:rPr>
              <a:t>thành</a:t>
            </a:r>
            <a:r>
              <a:rPr lang="en-US" sz="1800" b="1" dirty="0" smtClean="0">
                <a:latin typeface="Comfortaa" pitchFamily="2" charset="0"/>
              </a:rPr>
              <a:t> </a:t>
            </a:r>
            <a:r>
              <a:rPr lang="en-US" sz="1800" b="1" dirty="0" err="1" smtClean="0">
                <a:latin typeface="Comfortaa" pitchFamily="2" charset="0"/>
              </a:rPr>
              <a:t>tích</a:t>
            </a:r>
            <a:r>
              <a:rPr lang="en-US" sz="1800" b="1" dirty="0" smtClean="0">
                <a:latin typeface="Comfortaa" pitchFamily="2" charset="0"/>
              </a:rPr>
              <a:t> </a:t>
            </a:r>
            <a:r>
              <a:rPr lang="en-US" sz="1800" b="1" dirty="0" err="1" smtClean="0">
                <a:latin typeface="Comfortaa" pitchFamily="2" charset="0"/>
              </a:rPr>
              <a:t>và</a:t>
            </a:r>
            <a:r>
              <a:rPr lang="en-US" sz="1800" b="1" dirty="0" smtClean="0">
                <a:latin typeface="Comfortaa" pitchFamily="2" charset="0"/>
              </a:rPr>
              <a:t> </a:t>
            </a:r>
            <a:r>
              <a:rPr lang="en-US" sz="1800" b="1" dirty="0" err="1" smtClean="0">
                <a:latin typeface="Comfortaa" pitchFamily="2" charset="0"/>
              </a:rPr>
              <a:t>quảng</a:t>
            </a:r>
            <a:r>
              <a:rPr lang="en-US" sz="1800" b="1" dirty="0" smtClean="0">
                <a:latin typeface="Comfortaa" pitchFamily="2" charset="0"/>
              </a:rPr>
              <a:t> </a:t>
            </a:r>
            <a:r>
              <a:rPr lang="en-US" sz="1800" b="1" dirty="0" err="1" smtClean="0">
                <a:latin typeface="Comfortaa" pitchFamily="2" charset="0"/>
              </a:rPr>
              <a:t>cáo</a:t>
            </a:r>
            <a:endParaRPr lang="en-US" sz="1800" b="1" dirty="0">
              <a:latin typeface="Comfortaa" pitchFamily="2" charset="0"/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xmlns="" id="{0583072D-55DC-4EC6-8A7B-7C0E8487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67085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12755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68510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volini" panose="03000502040302020204" pitchFamily="66" charset="0"/>
                <a:cs typeface="Cavolini" panose="03000502040302020204" pitchFamily="66" charset="0"/>
              </a:rPr>
              <a:t>Đối </a:t>
            </a:r>
            <a:r>
              <a:rPr lang="en" b="1" dirty="0" smtClean="0">
                <a:latin typeface="Cavolini" panose="03000502040302020204" pitchFamily="66" charset="0"/>
                <a:cs typeface="Cavolini" panose="03000502040302020204" pitchFamily="66" charset="0"/>
              </a:rPr>
              <a:t>tượng</a:t>
            </a:r>
            <a:endParaRPr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1293" name="Google Shape;1293;p40"/>
          <p:cNvGrpSpPr/>
          <p:nvPr/>
        </p:nvGrpSpPr>
        <p:grpSpPr>
          <a:xfrm>
            <a:off x="3975613" y="1931163"/>
            <a:ext cx="1390475" cy="1871575"/>
            <a:chOff x="-3443650" y="1961050"/>
            <a:chExt cx="1390475" cy="1871575"/>
          </a:xfrm>
        </p:grpSpPr>
        <p:sp>
          <p:nvSpPr>
            <p:cNvPr id="1294" name="Google Shape;1294;p40"/>
            <p:cNvSpPr/>
            <p:nvPr/>
          </p:nvSpPr>
          <p:spPr>
            <a:xfrm>
              <a:off x="-3436475" y="2901400"/>
              <a:ext cx="1375525" cy="923875"/>
            </a:xfrm>
            <a:custGeom>
              <a:avLst/>
              <a:gdLst/>
              <a:ahLst/>
              <a:cxnLst/>
              <a:rect l="l" t="t" r="r" b="b"/>
              <a:pathLst>
                <a:path w="55021" h="36955" extrusionOk="0">
                  <a:moveTo>
                    <a:pt x="18464" y="1"/>
                  </a:moveTo>
                  <a:cubicBezTo>
                    <a:pt x="18464" y="1"/>
                    <a:pt x="20495" y="5170"/>
                    <a:pt x="19941" y="8862"/>
                  </a:cubicBezTo>
                  <a:cubicBezTo>
                    <a:pt x="19386" y="12555"/>
                    <a:pt x="17356" y="14586"/>
                    <a:pt x="12925" y="16801"/>
                  </a:cubicBezTo>
                  <a:cubicBezTo>
                    <a:pt x="8493" y="19017"/>
                    <a:pt x="1478" y="22156"/>
                    <a:pt x="739" y="24371"/>
                  </a:cubicBezTo>
                  <a:cubicBezTo>
                    <a:pt x="1" y="26587"/>
                    <a:pt x="739" y="36954"/>
                    <a:pt x="739" y="36954"/>
                  </a:cubicBezTo>
                  <a:lnTo>
                    <a:pt x="55020" y="36954"/>
                  </a:lnTo>
                  <a:cubicBezTo>
                    <a:pt x="55020" y="36954"/>
                    <a:pt x="53728" y="26218"/>
                    <a:pt x="50959" y="22525"/>
                  </a:cubicBezTo>
                  <a:cubicBezTo>
                    <a:pt x="48189" y="18833"/>
                    <a:pt x="37111" y="15878"/>
                    <a:pt x="33972" y="13848"/>
                  </a:cubicBezTo>
                  <a:cubicBezTo>
                    <a:pt x="30833" y="11818"/>
                    <a:pt x="32127" y="185"/>
                    <a:pt x="32127" y="185"/>
                  </a:cubicBezTo>
                  <a:lnTo>
                    <a:pt x="32127" y="185"/>
                  </a:lnTo>
                  <a:cubicBezTo>
                    <a:pt x="32126" y="185"/>
                    <a:pt x="28604" y="1281"/>
                    <a:pt x="24668" y="1281"/>
                  </a:cubicBezTo>
                  <a:cubicBezTo>
                    <a:pt x="22559" y="1281"/>
                    <a:pt x="20332" y="967"/>
                    <a:pt x="18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-3443650" y="2894075"/>
              <a:ext cx="1390475" cy="938550"/>
            </a:xfrm>
            <a:custGeom>
              <a:avLst/>
              <a:gdLst/>
              <a:ahLst/>
              <a:cxnLst/>
              <a:rect l="l" t="t" r="r" b="b"/>
              <a:pathLst>
                <a:path w="55619" h="37542" extrusionOk="0">
                  <a:moveTo>
                    <a:pt x="19270" y="860"/>
                  </a:moveTo>
                  <a:lnTo>
                    <a:pt x="19270" y="860"/>
                  </a:lnTo>
                  <a:cubicBezTo>
                    <a:pt x="21048" y="1619"/>
                    <a:pt x="23062" y="1876"/>
                    <a:pt x="24973" y="1876"/>
                  </a:cubicBezTo>
                  <a:cubicBezTo>
                    <a:pt x="28136" y="1876"/>
                    <a:pt x="31017" y="1172"/>
                    <a:pt x="32079" y="880"/>
                  </a:cubicBezTo>
                  <a:lnTo>
                    <a:pt x="32079" y="880"/>
                  </a:lnTo>
                  <a:cubicBezTo>
                    <a:pt x="31874" y="3057"/>
                    <a:pt x="31166" y="12487"/>
                    <a:pt x="34101" y="14386"/>
                  </a:cubicBezTo>
                  <a:cubicBezTo>
                    <a:pt x="35240" y="15123"/>
                    <a:pt x="37341" y="15956"/>
                    <a:pt x="39776" y="16918"/>
                  </a:cubicBezTo>
                  <a:cubicBezTo>
                    <a:pt x="44008" y="18594"/>
                    <a:pt x="49276" y="20679"/>
                    <a:pt x="51011" y="22994"/>
                  </a:cubicBezTo>
                  <a:cubicBezTo>
                    <a:pt x="53434" y="26223"/>
                    <a:pt x="54731" y="35132"/>
                    <a:pt x="54975" y="36956"/>
                  </a:cubicBezTo>
                  <a:lnTo>
                    <a:pt x="1300" y="36956"/>
                  </a:lnTo>
                  <a:lnTo>
                    <a:pt x="1300" y="36955"/>
                  </a:lnTo>
                  <a:cubicBezTo>
                    <a:pt x="1191" y="35309"/>
                    <a:pt x="658" y="26697"/>
                    <a:pt x="1305" y="24757"/>
                  </a:cubicBezTo>
                  <a:cubicBezTo>
                    <a:pt x="1902" y="22961"/>
                    <a:pt x="7390" y="20277"/>
                    <a:pt x="11394" y="18317"/>
                  </a:cubicBezTo>
                  <a:cubicBezTo>
                    <a:pt x="12078" y="17982"/>
                    <a:pt x="12735" y="17661"/>
                    <a:pt x="13343" y="17357"/>
                  </a:cubicBezTo>
                  <a:cubicBezTo>
                    <a:pt x="18094" y="14982"/>
                    <a:pt x="19971" y="12847"/>
                    <a:pt x="20517" y="9198"/>
                  </a:cubicBezTo>
                  <a:cubicBezTo>
                    <a:pt x="20964" y="6224"/>
                    <a:pt x="19800" y="2395"/>
                    <a:pt x="19270" y="860"/>
                  </a:cubicBezTo>
                  <a:close/>
                  <a:moveTo>
                    <a:pt x="18751" y="0"/>
                  </a:moveTo>
                  <a:cubicBezTo>
                    <a:pt x="18560" y="0"/>
                    <a:pt x="18400" y="196"/>
                    <a:pt x="18479" y="400"/>
                  </a:cubicBezTo>
                  <a:cubicBezTo>
                    <a:pt x="18500" y="451"/>
                    <a:pt x="20476" y="5542"/>
                    <a:pt x="19939" y="9112"/>
                  </a:cubicBezTo>
                  <a:cubicBezTo>
                    <a:pt x="19426" y="12538"/>
                    <a:pt x="17632" y="14559"/>
                    <a:pt x="13082" y="16833"/>
                  </a:cubicBezTo>
                  <a:cubicBezTo>
                    <a:pt x="12474" y="17137"/>
                    <a:pt x="11819" y="17458"/>
                    <a:pt x="11138" y="17791"/>
                  </a:cubicBezTo>
                  <a:cubicBezTo>
                    <a:pt x="6585" y="20020"/>
                    <a:pt x="1425" y="22544"/>
                    <a:pt x="750" y="24572"/>
                  </a:cubicBezTo>
                  <a:cubicBezTo>
                    <a:pt x="1" y="26817"/>
                    <a:pt x="704" y="36844"/>
                    <a:pt x="735" y="37268"/>
                  </a:cubicBezTo>
                  <a:cubicBezTo>
                    <a:pt x="745" y="37422"/>
                    <a:pt x="873" y="37540"/>
                    <a:pt x="1026" y="37541"/>
                  </a:cubicBezTo>
                  <a:lnTo>
                    <a:pt x="55307" y="37541"/>
                  </a:lnTo>
                  <a:lnTo>
                    <a:pt x="55307" y="37540"/>
                  </a:lnTo>
                  <a:cubicBezTo>
                    <a:pt x="55483" y="37540"/>
                    <a:pt x="55619" y="37387"/>
                    <a:pt x="55598" y="37213"/>
                  </a:cubicBezTo>
                  <a:cubicBezTo>
                    <a:pt x="55544" y="36772"/>
                    <a:pt x="54264" y="26355"/>
                    <a:pt x="51480" y="22643"/>
                  </a:cubicBezTo>
                  <a:cubicBezTo>
                    <a:pt x="49645" y="20196"/>
                    <a:pt x="44291" y="18078"/>
                    <a:pt x="39990" y="16375"/>
                  </a:cubicBezTo>
                  <a:cubicBezTo>
                    <a:pt x="37586" y="15424"/>
                    <a:pt x="35510" y="14601"/>
                    <a:pt x="34418" y="13895"/>
                  </a:cubicBezTo>
                  <a:cubicBezTo>
                    <a:pt x="31467" y="11985"/>
                    <a:pt x="32691" y="626"/>
                    <a:pt x="32704" y="511"/>
                  </a:cubicBezTo>
                  <a:cubicBezTo>
                    <a:pt x="32724" y="332"/>
                    <a:pt x="32582" y="186"/>
                    <a:pt x="32414" y="186"/>
                  </a:cubicBezTo>
                  <a:cubicBezTo>
                    <a:pt x="32386" y="186"/>
                    <a:pt x="32356" y="190"/>
                    <a:pt x="32327" y="200"/>
                  </a:cubicBezTo>
                  <a:cubicBezTo>
                    <a:pt x="32273" y="215"/>
                    <a:pt x="28793" y="1276"/>
                    <a:pt x="24940" y="1276"/>
                  </a:cubicBezTo>
                  <a:cubicBezTo>
                    <a:pt x="22872" y="1276"/>
                    <a:pt x="20696" y="970"/>
                    <a:pt x="18885" y="34"/>
                  </a:cubicBezTo>
                  <a:cubicBezTo>
                    <a:pt x="18841" y="11"/>
                    <a:pt x="18795" y="0"/>
                    <a:pt x="18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-3252950" y="3320800"/>
              <a:ext cx="961050" cy="504475"/>
            </a:xfrm>
            <a:custGeom>
              <a:avLst/>
              <a:gdLst/>
              <a:ahLst/>
              <a:cxnLst/>
              <a:rect l="l" t="t" r="r" b="b"/>
              <a:pathLst>
                <a:path w="38442" h="20179" extrusionOk="0">
                  <a:moveTo>
                    <a:pt x="33321" y="1"/>
                  </a:moveTo>
                  <a:cubicBezTo>
                    <a:pt x="31507" y="4298"/>
                    <a:pt x="27120" y="12410"/>
                    <a:pt x="19855" y="12410"/>
                  </a:cubicBezTo>
                  <a:cubicBezTo>
                    <a:pt x="19413" y="12410"/>
                    <a:pt x="18961" y="12380"/>
                    <a:pt x="18499" y="12317"/>
                  </a:cubicBezTo>
                  <a:cubicBezTo>
                    <a:pt x="10518" y="11239"/>
                    <a:pt x="6356" y="4122"/>
                    <a:pt x="4719" y="455"/>
                  </a:cubicBezTo>
                  <a:cubicBezTo>
                    <a:pt x="3710" y="952"/>
                    <a:pt x="2607" y="1486"/>
                    <a:pt x="1498" y="2038"/>
                  </a:cubicBezTo>
                  <a:cubicBezTo>
                    <a:pt x="3423" y="7873"/>
                    <a:pt x="1646" y="15326"/>
                    <a:pt x="1" y="20178"/>
                  </a:cubicBezTo>
                  <a:lnTo>
                    <a:pt x="38442" y="20178"/>
                  </a:lnTo>
                  <a:cubicBezTo>
                    <a:pt x="37889" y="18996"/>
                    <a:pt x="37439" y="17639"/>
                    <a:pt x="37222" y="16120"/>
                  </a:cubicBezTo>
                  <a:cubicBezTo>
                    <a:pt x="36595" y="11726"/>
                    <a:pt x="37014" y="5091"/>
                    <a:pt x="37304" y="1667"/>
                  </a:cubicBezTo>
                  <a:cubicBezTo>
                    <a:pt x="36003" y="1082"/>
                    <a:pt x="34639" y="526"/>
                    <a:pt x="33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-3261450" y="3313500"/>
              <a:ext cx="978450" cy="519125"/>
            </a:xfrm>
            <a:custGeom>
              <a:avLst/>
              <a:gdLst/>
              <a:ahLst/>
              <a:cxnLst/>
              <a:rect l="l" t="t" r="r" b="b"/>
              <a:pathLst>
                <a:path w="39138" h="20765" extrusionOk="0">
                  <a:moveTo>
                    <a:pt x="33818" y="670"/>
                  </a:moveTo>
                  <a:cubicBezTo>
                    <a:pt x="34908" y="1107"/>
                    <a:pt x="36144" y="1610"/>
                    <a:pt x="37334" y="2141"/>
                  </a:cubicBezTo>
                  <a:cubicBezTo>
                    <a:pt x="37038" y="5722"/>
                    <a:pt x="36656" y="12145"/>
                    <a:pt x="37272" y="16454"/>
                  </a:cubicBezTo>
                  <a:cubicBezTo>
                    <a:pt x="37457" y="17737"/>
                    <a:pt x="37813" y="18989"/>
                    <a:pt x="38330" y="20179"/>
                  </a:cubicBezTo>
                  <a:lnTo>
                    <a:pt x="748" y="20179"/>
                  </a:lnTo>
                  <a:lnTo>
                    <a:pt x="748" y="20178"/>
                  </a:lnTo>
                  <a:cubicBezTo>
                    <a:pt x="2419" y="15128"/>
                    <a:pt x="3946" y="8120"/>
                    <a:pt x="2193" y="2481"/>
                  </a:cubicBezTo>
                  <a:cubicBezTo>
                    <a:pt x="2841" y="2158"/>
                    <a:pt x="3484" y="1844"/>
                    <a:pt x="4106" y="1540"/>
                  </a:cubicBezTo>
                  <a:lnTo>
                    <a:pt x="4917" y="1141"/>
                  </a:lnTo>
                  <a:cubicBezTo>
                    <a:pt x="6783" y="5204"/>
                    <a:pt x="10984" y="11843"/>
                    <a:pt x="18799" y="12900"/>
                  </a:cubicBezTo>
                  <a:cubicBezTo>
                    <a:pt x="19204" y="12954"/>
                    <a:pt x="19652" y="12989"/>
                    <a:pt x="20134" y="12989"/>
                  </a:cubicBezTo>
                  <a:cubicBezTo>
                    <a:pt x="23766" y="12989"/>
                    <a:pt x="29372" y="11014"/>
                    <a:pt x="33818" y="670"/>
                  </a:cubicBezTo>
                  <a:close/>
                  <a:moveTo>
                    <a:pt x="33662" y="1"/>
                  </a:moveTo>
                  <a:cubicBezTo>
                    <a:pt x="33548" y="1"/>
                    <a:pt x="33440" y="68"/>
                    <a:pt x="33392" y="179"/>
                  </a:cubicBezTo>
                  <a:cubicBezTo>
                    <a:pt x="29051" y="10462"/>
                    <a:pt x="23615" y="12403"/>
                    <a:pt x="20124" y="12403"/>
                  </a:cubicBezTo>
                  <a:cubicBezTo>
                    <a:pt x="19674" y="12403"/>
                    <a:pt x="19257" y="12371"/>
                    <a:pt x="18878" y="12320"/>
                  </a:cubicBezTo>
                  <a:cubicBezTo>
                    <a:pt x="11164" y="11278"/>
                    <a:pt x="7076" y="4546"/>
                    <a:pt x="5326" y="627"/>
                  </a:cubicBezTo>
                  <a:cubicBezTo>
                    <a:pt x="5278" y="518"/>
                    <a:pt x="5171" y="454"/>
                    <a:pt x="5060" y="454"/>
                  </a:cubicBezTo>
                  <a:cubicBezTo>
                    <a:pt x="5017" y="454"/>
                    <a:pt x="4972" y="464"/>
                    <a:pt x="4931" y="484"/>
                  </a:cubicBezTo>
                  <a:lnTo>
                    <a:pt x="3849" y="1014"/>
                  </a:lnTo>
                  <a:cubicBezTo>
                    <a:pt x="3153" y="1355"/>
                    <a:pt x="2431" y="1708"/>
                    <a:pt x="1708" y="2069"/>
                  </a:cubicBezTo>
                  <a:cubicBezTo>
                    <a:pt x="1577" y="2134"/>
                    <a:pt x="1514" y="2284"/>
                    <a:pt x="1561" y="2422"/>
                  </a:cubicBezTo>
                  <a:cubicBezTo>
                    <a:pt x="3431" y="8093"/>
                    <a:pt x="1779" y="15316"/>
                    <a:pt x="64" y="20378"/>
                  </a:cubicBezTo>
                  <a:cubicBezTo>
                    <a:pt x="1" y="20567"/>
                    <a:pt x="141" y="20763"/>
                    <a:pt x="342" y="20764"/>
                  </a:cubicBezTo>
                  <a:lnTo>
                    <a:pt x="38782" y="20764"/>
                  </a:lnTo>
                  <a:cubicBezTo>
                    <a:pt x="38996" y="20764"/>
                    <a:pt x="39138" y="20541"/>
                    <a:pt x="39047" y="20347"/>
                  </a:cubicBezTo>
                  <a:cubicBezTo>
                    <a:pt x="38447" y="19066"/>
                    <a:pt x="38044" y="17729"/>
                    <a:pt x="37851" y="16372"/>
                  </a:cubicBezTo>
                  <a:cubicBezTo>
                    <a:pt x="37232" y="12035"/>
                    <a:pt x="37637" y="5496"/>
                    <a:pt x="37934" y="1983"/>
                  </a:cubicBezTo>
                  <a:cubicBezTo>
                    <a:pt x="37945" y="1859"/>
                    <a:pt x="37876" y="1743"/>
                    <a:pt x="37762" y="1692"/>
                  </a:cubicBezTo>
                  <a:cubicBezTo>
                    <a:pt x="36408" y="1082"/>
                    <a:pt x="34983" y="505"/>
                    <a:pt x="33769" y="21"/>
                  </a:cubicBezTo>
                  <a:cubicBezTo>
                    <a:pt x="33734" y="8"/>
                    <a:pt x="33698" y="1"/>
                    <a:pt x="3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-3242625" y="2176150"/>
              <a:ext cx="872425" cy="916700"/>
            </a:xfrm>
            <a:custGeom>
              <a:avLst/>
              <a:gdLst/>
              <a:ahLst/>
              <a:cxnLst/>
              <a:rect l="l" t="t" r="r" b="b"/>
              <a:pathLst>
                <a:path w="34897" h="36668" extrusionOk="0">
                  <a:moveTo>
                    <a:pt x="16567" y="0"/>
                  </a:moveTo>
                  <a:cubicBezTo>
                    <a:pt x="11730" y="0"/>
                    <a:pt x="7283" y="1153"/>
                    <a:pt x="6094" y="3347"/>
                  </a:cubicBezTo>
                  <a:cubicBezTo>
                    <a:pt x="3694" y="7778"/>
                    <a:pt x="5356" y="15532"/>
                    <a:pt x="3140" y="19778"/>
                  </a:cubicBezTo>
                  <a:cubicBezTo>
                    <a:pt x="925" y="24026"/>
                    <a:pt x="1" y="29750"/>
                    <a:pt x="1479" y="31965"/>
                  </a:cubicBezTo>
                  <a:cubicBezTo>
                    <a:pt x="1479" y="31965"/>
                    <a:pt x="2586" y="34733"/>
                    <a:pt x="6648" y="35287"/>
                  </a:cubicBezTo>
                  <a:cubicBezTo>
                    <a:pt x="6828" y="35312"/>
                    <a:pt x="6997" y="35324"/>
                    <a:pt x="7155" y="35324"/>
                  </a:cubicBezTo>
                  <a:cubicBezTo>
                    <a:pt x="10560" y="35324"/>
                    <a:pt x="9252" y="29876"/>
                    <a:pt x="20820" y="29480"/>
                  </a:cubicBezTo>
                  <a:cubicBezTo>
                    <a:pt x="20993" y="29474"/>
                    <a:pt x="21159" y="29471"/>
                    <a:pt x="21319" y="29471"/>
                  </a:cubicBezTo>
                  <a:cubicBezTo>
                    <a:pt x="28995" y="29471"/>
                    <a:pt x="20902" y="36218"/>
                    <a:pt x="22710" y="36579"/>
                  </a:cubicBezTo>
                  <a:cubicBezTo>
                    <a:pt x="22981" y="36633"/>
                    <a:pt x="23312" y="36668"/>
                    <a:pt x="23686" y="36668"/>
                  </a:cubicBezTo>
                  <a:cubicBezTo>
                    <a:pt x="25868" y="36668"/>
                    <a:pt x="29553" y="35502"/>
                    <a:pt x="31758" y="30303"/>
                  </a:cubicBezTo>
                  <a:cubicBezTo>
                    <a:pt x="34342" y="24211"/>
                    <a:pt x="34897" y="8701"/>
                    <a:pt x="29542" y="3716"/>
                  </a:cubicBezTo>
                  <a:cubicBezTo>
                    <a:pt x="26839" y="1199"/>
                    <a:pt x="21500" y="0"/>
                    <a:pt x="16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-3112550" y="2101700"/>
              <a:ext cx="611200" cy="952150"/>
            </a:xfrm>
            <a:custGeom>
              <a:avLst/>
              <a:gdLst/>
              <a:ahLst/>
              <a:cxnLst/>
              <a:rect l="l" t="t" r="r" b="b"/>
              <a:pathLst>
                <a:path w="24448" h="38086" extrusionOk="0">
                  <a:moveTo>
                    <a:pt x="11977" y="1"/>
                  </a:moveTo>
                  <a:cubicBezTo>
                    <a:pt x="10511" y="1"/>
                    <a:pt x="8941" y="284"/>
                    <a:pt x="7284" y="947"/>
                  </a:cubicBezTo>
                  <a:cubicBezTo>
                    <a:pt x="7284" y="947"/>
                    <a:pt x="4162" y="1727"/>
                    <a:pt x="2082" y="7450"/>
                  </a:cubicBezTo>
                  <a:cubicBezTo>
                    <a:pt x="1" y="13171"/>
                    <a:pt x="1622" y="28212"/>
                    <a:pt x="2924" y="29773"/>
                  </a:cubicBezTo>
                  <a:cubicBezTo>
                    <a:pt x="4224" y="31333"/>
                    <a:pt x="8546" y="37821"/>
                    <a:pt x="12707" y="38082"/>
                  </a:cubicBezTo>
                  <a:cubicBezTo>
                    <a:pt x="12743" y="38084"/>
                    <a:pt x="12779" y="38085"/>
                    <a:pt x="12816" y="38085"/>
                  </a:cubicBezTo>
                  <a:cubicBezTo>
                    <a:pt x="15531" y="38085"/>
                    <a:pt x="22021" y="32114"/>
                    <a:pt x="23047" y="29035"/>
                  </a:cubicBezTo>
                  <a:cubicBezTo>
                    <a:pt x="24087" y="25914"/>
                    <a:pt x="24448" y="11871"/>
                    <a:pt x="23668" y="8490"/>
                  </a:cubicBezTo>
                  <a:cubicBezTo>
                    <a:pt x="23030" y="5725"/>
                    <a:pt x="18563" y="1"/>
                    <a:pt x="1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-3119225" y="2094500"/>
              <a:ext cx="625900" cy="966625"/>
            </a:xfrm>
            <a:custGeom>
              <a:avLst/>
              <a:gdLst/>
              <a:ahLst/>
              <a:cxnLst/>
              <a:rect l="l" t="t" r="r" b="b"/>
              <a:pathLst>
                <a:path w="25036" h="38665" extrusionOk="0">
                  <a:moveTo>
                    <a:pt x="12247" y="587"/>
                  </a:moveTo>
                  <a:cubicBezTo>
                    <a:pt x="14056" y="587"/>
                    <a:pt x="15826" y="1025"/>
                    <a:pt x="17498" y="1899"/>
                  </a:cubicBezTo>
                  <a:cubicBezTo>
                    <a:pt x="21068" y="3765"/>
                    <a:pt x="23244" y="7083"/>
                    <a:pt x="23650" y="8843"/>
                  </a:cubicBezTo>
                  <a:cubicBezTo>
                    <a:pt x="24455" y="12324"/>
                    <a:pt x="24036" y="26233"/>
                    <a:pt x="23036" y="29229"/>
                  </a:cubicBezTo>
                  <a:cubicBezTo>
                    <a:pt x="21980" y="32397"/>
                    <a:pt x="15577" y="38080"/>
                    <a:pt x="13090" y="38080"/>
                  </a:cubicBezTo>
                  <a:cubicBezTo>
                    <a:pt x="13057" y="38080"/>
                    <a:pt x="13024" y="38079"/>
                    <a:pt x="12993" y="38077"/>
                  </a:cubicBezTo>
                  <a:cubicBezTo>
                    <a:pt x="9547" y="37861"/>
                    <a:pt x="5893" y="33090"/>
                    <a:pt x="4138" y="30798"/>
                  </a:cubicBezTo>
                  <a:cubicBezTo>
                    <a:pt x="3843" y="30412"/>
                    <a:pt x="3598" y="30094"/>
                    <a:pt x="3415" y="29874"/>
                  </a:cubicBezTo>
                  <a:cubicBezTo>
                    <a:pt x="2298" y="28533"/>
                    <a:pt x="503" y="13670"/>
                    <a:pt x="2623" y="7838"/>
                  </a:cubicBezTo>
                  <a:cubicBezTo>
                    <a:pt x="4616" y="2358"/>
                    <a:pt x="7593" y="1526"/>
                    <a:pt x="7623" y="1518"/>
                  </a:cubicBezTo>
                  <a:lnTo>
                    <a:pt x="7624" y="1519"/>
                  </a:lnTo>
                  <a:cubicBezTo>
                    <a:pt x="7636" y="1516"/>
                    <a:pt x="7648" y="1512"/>
                    <a:pt x="7660" y="1508"/>
                  </a:cubicBezTo>
                  <a:cubicBezTo>
                    <a:pt x="9193" y="893"/>
                    <a:pt x="10734" y="587"/>
                    <a:pt x="12247" y="587"/>
                  </a:cubicBezTo>
                  <a:close/>
                  <a:moveTo>
                    <a:pt x="12246" y="1"/>
                  </a:moveTo>
                  <a:cubicBezTo>
                    <a:pt x="10666" y="1"/>
                    <a:pt x="9058" y="319"/>
                    <a:pt x="7458" y="957"/>
                  </a:cubicBezTo>
                  <a:cubicBezTo>
                    <a:pt x="7148" y="1043"/>
                    <a:pt x="4117" y="2018"/>
                    <a:pt x="2073" y="7637"/>
                  </a:cubicBezTo>
                  <a:cubicBezTo>
                    <a:pt x="1" y="13336"/>
                    <a:pt x="1520" y="28515"/>
                    <a:pt x="2964" y="30249"/>
                  </a:cubicBezTo>
                  <a:cubicBezTo>
                    <a:pt x="3144" y="30464"/>
                    <a:pt x="3383" y="30777"/>
                    <a:pt x="3673" y="31154"/>
                  </a:cubicBezTo>
                  <a:cubicBezTo>
                    <a:pt x="5481" y="33515"/>
                    <a:pt x="9244" y="38429"/>
                    <a:pt x="12956" y="38661"/>
                  </a:cubicBezTo>
                  <a:cubicBezTo>
                    <a:pt x="12995" y="38663"/>
                    <a:pt x="13036" y="38665"/>
                    <a:pt x="13076" y="38665"/>
                  </a:cubicBezTo>
                  <a:cubicBezTo>
                    <a:pt x="15970" y="38665"/>
                    <a:pt x="22548" y="32545"/>
                    <a:pt x="23591" y="29415"/>
                  </a:cubicBezTo>
                  <a:cubicBezTo>
                    <a:pt x="24606" y="26368"/>
                    <a:pt x="25035" y="12244"/>
                    <a:pt x="24219" y="8712"/>
                  </a:cubicBezTo>
                  <a:cubicBezTo>
                    <a:pt x="23790" y="6843"/>
                    <a:pt x="21502" y="3334"/>
                    <a:pt x="17767" y="1381"/>
                  </a:cubicBezTo>
                  <a:cubicBezTo>
                    <a:pt x="16009" y="462"/>
                    <a:pt x="14148" y="1"/>
                    <a:pt x="1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-2927150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-2886000" y="2799500"/>
              <a:ext cx="184875" cy="32050"/>
            </a:xfrm>
            <a:custGeom>
              <a:avLst/>
              <a:gdLst/>
              <a:ahLst/>
              <a:cxnLst/>
              <a:rect l="l" t="t" r="r" b="b"/>
              <a:pathLst>
                <a:path w="7395" h="1282" extrusionOk="0">
                  <a:moveTo>
                    <a:pt x="335" y="1"/>
                  </a:moveTo>
                  <a:cubicBezTo>
                    <a:pt x="232" y="1"/>
                    <a:pt x="133" y="54"/>
                    <a:pt x="79" y="151"/>
                  </a:cubicBezTo>
                  <a:cubicBezTo>
                    <a:pt x="0" y="291"/>
                    <a:pt x="50" y="470"/>
                    <a:pt x="192" y="549"/>
                  </a:cubicBezTo>
                  <a:cubicBezTo>
                    <a:pt x="270" y="593"/>
                    <a:pt x="1529" y="1281"/>
                    <a:pt x="3548" y="1281"/>
                  </a:cubicBezTo>
                  <a:cubicBezTo>
                    <a:pt x="4577" y="1281"/>
                    <a:pt x="5806" y="1102"/>
                    <a:pt x="7175" y="566"/>
                  </a:cubicBezTo>
                  <a:cubicBezTo>
                    <a:pt x="7323" y="506"/>
                    <a:pt x="7395" y="338"/>
                    <a:pt x="7337" y="189"/>
                  </a:cubicBezTo>
                  <a:cubicBezTo>
                    <a:pt x="7291" y="73"/>
                    <a:pt x="7181" y="2"/>
                    <a:pt x="7064" y="2"/>
                  </a:cubicBezTo>
                  <a:cubicBezTo>
                    <a:pt x="7030" y="2"/>
                    <a:pt x="6995" y="8"/>
                    <a:pt x="6962" y="21"/>
                  </a:cubicBezTo>
                  <a:cubicBezTo>
                    <a:pt x="5684" y="521"/>
                    <a:pt x="4533" y="687"/>
                    <a:pt x="3568" y="687"/>
                  </a:cubicBezTo>
                  <a:cubicBezTo>
                    <a:pt x="1675" y="687"/>
                    <a:pt x="496" y="48"/>
                    <a:pt x="477" y="38"/>
                  </a:cubicBezTo>
                  <a:cubicBezTo>
                    <a:pt x="432" y="13"/>
                    <a:pt x="383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-2866575" y="2652775"/>
              <a:ext cx="137700" cy="94525"/>
            </a:xfrm>
            <a:custGeom>
              <a:avLst/>
              <a:gdLst/>
              <a:ahLst/>
              <a:cxnLst/>
              <a:rect l="l" t="t" r="r" b="b"/>
              <a:pathLst>
                <a:path w="5508" h="3781" extrusionOk="0">
                  <a:moveTo>
                    <a:pt x="1112" y="0"/>
                  </a:moveTo>
                  <a:cubicBezTo>
                    <a:pt x="1008" y="0"/>
                    <a:pt x="908" y="56"/>
                    <a:pt x="854" y="153"/>
                  </a:cubicBezTo>
                  <a:cubicBezTo>
                    <a:pt x="766" y="316"/>
                    <a:pt x="1" y="1779"/>
                    <a:pt x="294" y="2703"/>
                  </a:cubicBezTo>
                  <a:cubicBezTo>
                    <a:pt x="382" y="2979"/>
                    <a:pt x="559" y="3192"/>
                    <a:pt x="808" y="3316"/>
                  </a:cubicBezTo>
                  <a:cubicBezTo>
                    <a:pt x="1175" y="3499"/>
                    <a:pt x="1871" y="3780"/>
                    <a:pt x="2700" y="3780"/>
                  </a:cubicBezTo>
                  <a:cubicBezTo>
                    <a:pt x="3333" y="3780"/>
                    <a:pt x="4040" y="3617"/>
                    <a:pt x="4735" y="3120"/>
                  </a:cubicBezTo>
                  <a:cubicBezTo>
                    <a:pt x="5102" y="2859"/>
                    <a:pt x="5318" y="2517"/>
                    <a:pt x="5378" y="2105"/>
                  </a:cubicBezTo>
                  <a:cubicBezTo>
                    <a:pt x="5508" y="1214"/>
                    <a:pt x="4824" y="323"/>
                    <a:pt x="4795" y="285"/>
                  </a:cubicBezTo>
                  <a:cubicBezTo>
                    <a:pt x="4738" y="211"/>
                    <a:pt x="4652" y="172"/>
                    <a:pt x="4564" y="172"/>
                  </a:cubicBezTo>
                  <a:cubicBezTo>
                    <a:pt x="4502" y="172"/>
                    <a:pt x="4438" y="192"/>
                    <a:pt x="4385" y="234"/>
                  </a:cubicBezTo>
                  <a:cubicBezTo>
                    <a:pt x="4258" y="333"/>
                    <a:pt x="4235" y="516"/>
                    <a:pt x="4333" y="644"/>
                  </a:cubicBezTo>
                  <a:cubicBezTo>
                    <a:pt x="4339" y="651"/>
                    <a:pt x="4894" y="1379"/>
                    <a:pt x="4799" y="2023"/>
                  </a:cubicBezTo>
                  <a:cubicBezTo>
                    <a:pt x="4762" y="2272"/>
                    <a:pt x="4629" y="2477"/>
                    <a:pt x="4395" y="2644"/>
                  </a:cubicBezTo>
                  <a:cubicBezTo>
                    <a:pt x="3817" y="3056"/>
                    <a:pt x="3225" y="3193"/>
                    <a:pt x="2693" y="3193"/>
                  </a:cubicBezTo>
                  <a:cubicBezTo>
                    <a:pt x="1985" y="3193"/>
                    <a:pt x="1384" y="2950"/>
                    <a:pt x="1069" y="2793"/>
                  </a:cubicBezTo>
                  <a:cubicBezTo>
                    <a:pt x="961" y="2739"/>
                    <a:pt x="893" y="2654"/>
                    <a:pt x="852" y="2527"/>
                  </a:cubicBezTo>
                  <a:cubicBezTo>
                    <a:pt x="666" y="1943"/>
                    <a:pt x="1163" y="816"/>
                    <a:pt x="1370" y="430"/>
                  </a:cubicBezTo>
                  <a:cubicBezTo>
                    <a:pt x="1445" y="289"/>
                    <a:pt x="1392" y="112"/>
                    <a:pt x="1250" y="36"/>
                  </a:cubicBezTo>
                  <a:cubicBezTo>
                    <a:pt x="1206" y="12"/>
                    <a:pt x="1159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-3041150" y="2458300"/>
              <a:ext cx="174100" cy="82250"/>
            </a:xfrm>
            <a:custGeom>
              <a:avLst/>
              <a:gdLst/>
              <a:ahLst/>
              <a:cxnLst/>
              <a:rect l="l" t="t" r="r" b="b"/>
              <a:pathLst>
                <a:path w="6964" h="3290" extrusionOk="0">
                  <a:moveTo>
                    <a:pt x="4123" y="0"/>
                  </a:moveTo>
                  <a:cubicBezTo>
                    <a:pt x="3707" y="0"/>
                    <a:pt x="3251" y="67"/>
                    <a:pt x="2759" y="232"/>
                  </a:cubicBezTo>
                  <a:cubicBezTo>
                    <a:pt x="134" y="1111"/>
                    <a:pt x="0" y="3290"/>
                    <a:pt x="0" y="3290"/>
                  </a:cubicBezTo>
                  <a:cubicBezTo>
                    <a:pt x="0" y="3290"/>
                    <a:pt x="1602" y="1255"/>
                    <a:pt x="3026" y="1233"/>
                  </a:cubicBezTo>
                  <a:cubicBezTo>
                    <a:pt x="3035" y="1232"/>
                    <a:pt x="3045" y="1232"/>
                    <a:pt x="3055" y="1232"/>
                  </a:cubicBezTo>
                  <a:cubicBezTo>
                    <a:pt x="4007" y="1232"/>
                    <a:pt x="5224" y="1937"/>
                    <a:pt x="6067" y="1937"/>
                  </a:cubicBezTo>
                  <a:cubicBezTo>
                    <a:pt x="6482" y="1937"/>
                    <a:pt x="6806" y="1765"/>
                    <a:pt x="6963" y="1255"/>
                  </a:cubicBezTo>
                  <a:cubicBezTo>
                    <a:pt x="6963" y="1255"/>
                    <a:pt x="5921" y="0"/>
                    <a:pt x="4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-2748150" y="2459200"/>
              <a:ext cx="176575" cy="76700"/>
            </a:xfrm>
            <a:custGeom>
              <a:avLst/>
              <a:gdLst/>
              <a:ahLst/>
              <a:cxnLst/>
              <a:rect l="l" t="t" r="r" b="b"/>
              <a:pathLst>
                <a:path w="7063" h="3068" extrusionOk="0">
                  <a:moveTo>
                    <a:pt x="2980" y="0"/>
                  </a:moveTo>
                  <a:cubicBezTo>
                    <a:pt x="1049" y="0"/>
                    <a:pt x="0" y="1414"/>
                    <a:pt x="0" y="1414"/>
                  </a:cubicBezTo>
                  <a:cubicBezTo>
                    <a:pt x="173" y="1884"/>
                    <a:pt x="476" y="2048"/>
                    <a:pt x="855" y="2048"/>
                  </a:cubicBezTo>
                  <a:cubicBezTo>
                    <a:pt x="1709" y="2048"/>
                    <a:pt x="2945" y="1215"/>
                    <a:pt x="3930" y="1177"/>
                  </a:cubicBezTo>
                  <a:cubicBezTo>
                    <a:pt x="3949" y="1176"/>
                    <a:pt x="3969" y="1176"/>
                    <a:pt x="3989" y="1176"/>
                  </a:cubicBezTo>
                  <a:cubicBezTo>
                    <a:pt x="5400" y="1176"/>
                    <a:pt x="7063" y="3068"/>
                    <a:pt x="7063" y="3068"/>
                  </a:cubicBezTo>
                  <a:cubicBezTo>
                    <a:pt x="7063" y="3068"/>
                    <a:pt x="6811" y="898"/>
                    <a:pt x="4142" y="163"/>
                  </a:cubicBezTo>
                  <a:cubicBezTo>
                    <a:pt x="3725" y="49"/>
                    <a:pt x="3338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-3270300" y="2064450"/>
              <a:ext cx="406200" cy="946250"/>
            </a:xfrm>
            <a:custGeom>
              <a:avLst/>
              <a:gdLst/>
              <a:ahLst/>
              <a:cxnLst/>
              <a:rect l="l" t="t" r="r" b="b"/>
              <a:pathLst>
                <a:path w="16248" h="37850" extrusionOk="0">
                  <a:moveTo>
                    <a:pt x="14659" y="0"/>
                  </a:moveTo>
                  <a:cubicBezTo>
                    <a:pt x="13633" y="0"/>
                    <a:pt x="11992" y="411"/>
                    <a:pt x="9417" y="1906"/>
                  </a:cubicBezTo>
                  <a:cubicBezTo>
                    <a:pt x="3693" y="5230"/>
                    <a:pt x="4985" y="11507"/>
                    <a:pt x="4616" y="17232"/>
                  </a:cubicBezTo>
                  <a:cubicBezTo>
                    <a:pt x="4247" y="22954"/>
                    <a:pt x="1" y="28308"/>
                    <a:pt x="1477" y="33848"/>
                  </a:cubicBezTo>
                  <a:cubicBezTo>
                    <a:pt x="2304" y="36947"/>
                    <a:pt x="3535" y="37849"/>
                    <a:pt x="4394" y="37849"/>
                  </a:cubicBezTo>
                  <a:cubicBezTo>
                    <a:pt x="5071" y="37849"/>
                    <a:pt x="5517" y="37290"/>
                    <a:pt x="5354" y="36802"/>
                  </a:cubicBezTo>
                  <a:cubicBezTo>
                    <a:pt x="4985" y="35693"/>
                    <a:pt x="3324" y="27756"/>
                    <a:pt x="6094" y="22585"/>
                  </a:cubicBezTo>
                  <a:cubicBezTo>
                    <a:pt x="8862" y="17415"/>
                    <a:pt x="7939" y="11692"/>
                    <a:pt x="9786" y="8738"/>
                  </a:cubicBezTo>
                  <a:cubicBezTo>
                    <a:pt x="10770" y="7162"/>
                    <a:pt x="12542" y="6795"/>
                    <a:pt x="13982" y="6795"/>
                  </a:cubicBezTo>
                  <a:cubicBezTo>
                    <a:pt x="15242" y="6795"/>
                    <a:pt x="16248" y="7077"/>
                    <a:pt x="16248" y="7077"/>
                  </a:cubicBezTo>
                  <a:lnTo>
                    <a:pt x="16248" y="614"/>
                  </a:lnTo>
                  <a:cubicBezTo>
                    <a:pt x="16248" y="614"/>
                    <a:pt x="15913" y="0"/>
                    <a:pt x="14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-3262850" y="2057175"/>
              <a:ext cx="406100" cy="960825"/>
            </a:xfrm>
            <a:custGeom>
              <a:avLst/>
              <a:gdLst/>
              <a:ahLst/>
              <a:cxnLst/>
              <a:rect l="l" t="t" r="r" b="b"/>
              <a:pathLst>
                <a:path w="16244" h="38433" extrusionOk="0">
                  <a:moveTo>
                    <a:pt x="14351" y="585"/>
                  </a:moveTo>
                  <a:cubicBezTo>
                    <a:pt x="15196" y="585"/>
                    <a:pt x="15552" y="885"/>
                    <a:pt x="15657" y="1002"/>
                  </a:cubicBezTo>
                  <a:lnTo>
                    <a:pt x="15657" y="6997"/>
                  </a:lnTo>
                  <a:cubicBezTo>
                    <a:pt x="15238" y="6909"/>
                    <a:pt x="14509" y="6787"/>
                    <a:pt x="13670" y="6787"/>
                  </a:cubicBezTo>
                  <a:cubicBezTo>
                    <a:pt x="12161" y="6787"/>
                    <a:pt x="10297" y="7181"/>
                    <a:pt x="9239" y="8874"/>
                  </a:cubicBezTo>
                  <a:cubicBezTo>
                    <a:pt x="8365" y="10273"/>
                    <a:pt x="8098" y="12201"/>
                    <a:pt x="7788" y="14436"/>
                  </a:cubicBezTo>
                  <a:cubicBezTo>
                    <a:pt x="7428" y="17029"/>
                    <a:pt x="7020" y="19970"/>
                    <a:pt x="5537" y="22738"/>
                  </a:cubicBezTo>
                  <a:cubicBezTo>
                    <a:pt x="2733" y="27970"/>
                    <a:pt x="4363" y="35937"/>
                    <a:pt x="4779" y="37185"/>
                  </a:cubicBezTo>
                  <a:cubicBezTo>
                    <a:pt x="4825" y="37325"/>
                    <a:pt x="4781" y="37488"/>
                    <a:pt x="4659" y="37619"/>
                  </a:cubicBezTo>
                  <a:cubicBezTo>
                    <a:pt x="4522" y="37768"/>
                    <a:pt x="4322" y="37847"/>
                    <a:pt x="4097" y="37847"/>
                  </a:cubicBezTo>
                  <a:cubicBezTo>
                    <a:pt x="4016" y="37847"/>
                    <a:pt x="3932" y="37837"/>
                    <a:pt x="3847" y="37816"/>
                  </a:cubicBezTo>
                  <a:cubicBezTo>
                    <a:pt x="3401" y="37705"/>
                    <a:pt x="2277" y="37120"/>
                    <a:pt x="1462" y="34063"/>
                  </a:cubicBezTo>
                  <a:cubicBezTo>
                    <a:pt x="613" y="30877"/>
                    <a:pt x="1700" y="27777"/>
                    <a:pt x="2852" y="24495"/>
                  </a:cubicBezTo>
                  <a:cubicBezTo>
                    <a:pt x="3641" y="22247"/>
                    <a:pt x="4456" y="19922"/>
                    <a:pt x="4611" y="17541"/>
                  </a:cubicBezTo>
                  <a:cubicBezTo>
                    <a:pt x="4681" y="16437"/>
                    <a:pt x="4692" y="15302"/>
                    <a:pt x="4701" y="14203"/>
                  </a:cubicBezTo>
                  <a:cubicBezTo>
                    <a:pt x="4743" y="9498"/>
                    <a:pt x="4782" y="5054"/>
                    <a:pt x="9265" y="2450"/>
                  </a:cubicBezTo>
                  <a:cubicBezTo>
                    <a:pt x="11815" y="970"/>
                    <a:pt x="13396" y="585"/>
                    <a:pt x="14351" y="585"/>
                  </a:cubicBezTo>
                  <a:close/>
                  <a:moveTo>
                    <a:pt x="14372" y="0"/>
                  </a:moveTo>
                  <a:cubicBezTo>
                    <a:pt x="13290" y="0"/>
                    <a:pt x="11590" y="425"/>
                    <a:pt x="8972" y="1944"/>
                  </a:cubicBezTo>
                  <a:cubicBezTo>
                    <a:pt x="4200" y="4716"/>
                    <a:pt x="4158" y="9536"/>
                    <a:pt x="4116" y="14198"/>
                  </a:cubicBezTo>
                  <a:cubicBezTo>
                    <a:pt x="4107" y="15288"/>
                    <a:pt x="4097" y="16416"/>
                    <a:pt x="4027" y="17503"/>
                  </a:cubicBezTo>
                  <a:cubicBezTo>
                    <a:pt x="3878" y="19805"/>
                    <a:pt x="3076" y="22090"/>
                    <a:pt x="2300" y="24302"/>
                  </a:cubicBezTo>
                  <a:cubicBezTo>
                    <a:pt x="1170" y="27523"/>
                    <a:pt x="1" y="30854"/>
                    <a:pt x="897" y="34214"/>
                  </a:cubicBezTo>
                  <a:cubicBezTo>
                    <a:pt x="1761" y="37451"/>
                    <a:pt x="3028" y="38216"/>
                    <a:pt x="3706" y="38384"/>
                  </a:cubicBezTo>
                  <a:cubicBezTo>
                    <a:pt x="3835" y="38416"/>
                    <a:pt x="3967" y="38433"/>
                    <a:pt x="4100" y="38433"/>
                  </a:cubicBezTo>
                  <a:cubicBezTo>
                    <a:pt x="4485" y="38433"/>
                    <a:pt x="4839" y="38288"/>
                    <a:pt x="5090" y="38015"/>
                  </a:cubicBezTo>
                  <a:cubicBezTo>
                    <a:pt x="5358" y="37725"/>
                    <a:pt x="5451" y="37345"/>
                    <a:pt x="5335" y="36999"/>
                  </a:cubicBezTo>
                  <a:cubicBezTo>
                    <a:pt x="4931" y="35788"/>
                    <a:pt x="3348" y="28065"/>
                    <a:pt x="6053" y="23013"/>
                  </a:cubicBezTo>
                  <a:cubicBezTo>
                    <a:pt x="7586" y="20153"/>
                    <a:pt x="8001" y="17158"/>
                    <a:pt x="8368" y="14515"/>
                  </a:cubicBezTo>
                  <a:cubicBezTo>
                    <a:pt x="8669" y="12348"/>
                    <a:pt x="8929" y="10476"/>
                    <a:pt x="9736" y="9183"/>
                  </a:cubicBezTo>
                  <a:cubicBezTo>
                    <a:pt x="10648" y="7724"/>
                    <a:pt x="12323" y="7382"/>
                    <a:pt x="13693" y="7382"/>
                  </a:cubicBezTo>
                  <a:cubicBezTo>
                    <a:pt x="14888" y="7382"/>
                    <a:pt x="15851" y="7643"/>
                    <a:pt x="15872" y="7648"/>
                  </a:cubicBezTo>
                  <a:cubicBezTo>
                    <a:pt x="15898" y="7656"/>
                    <a:pt x="15925" y="7660"/>
                    <a:pt x="15951" y="7660"/>
                  </a:cubicBezTo>
                  <a:cubicBezTo>
                    <a:pt x="16014" y="7660"/>
                    <a:pt x="16076" y="7639"/>
                    <a:pt x="16127" y="7600"/>
                  </a:cubicBezTo>
                  <a:cubicBezTo>
                    <a:pt x="16200" y="7544"/>
                    <a:pt x="16243" y="7458"/>
                    <a:pt x="16243" y="7368"/>
                  </a:cubicBezTo>
                  <a:lnTo>
                    <a:pt x="16243" y="905"/>
                  </a:lnTo>
                  <a:cubicBezTo>
                    <a:pt x="16243" y="856"/>
                    <a:pt x="16230" y="809"/>
                    <a:pt x="16207" y="765"/>
                  </a:cubicBezTo>
                  <a:cubicBezTo>
                    <a:pt x="16182" y="719"/>
                    <a:pt x="15939" y="307"/>
                    <a:pt x="15222" y="107"/>
                  </a:cubicBezTo>
                  <a:cubicBezTo>
                    <a:pt x="14994" y="43"/>
                    <a:pt x="14714" y="0"/>
                    <a:pt x="14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-3081050" y="1968350"/>
              <a:ext cx="905875" cy="1141550"/>
            </a:xfrm>
            <a:custGeom>
              <a:avLst/>
              <a:gdLst/>
              <a:ahLst/>
              <a:cxnLst/>
              <a:rect l="l" t="t" r="r" b="b"/>
              <a:pathLst>
                <a:path w="36235" h="45662" extrusionOk="0">
                  <a:moveTo>
                    <a:pt x="12114" y="0"/>
                  </a:moveTo>
                  <a:cubicBezTo>
                    <a:pt x="11900" y="0"/>
                    <a:pt x="11677" y="9"/>
                    <a:pt x="11447" y="27"/>
                  </a:cubicBezTo>
                  <a:cubicBezTo>
                    <a:pt x="4431" y="581"/>
                    <a:pt x="0" y="4274"/>
                    <a:pt x="1293" y="7043"/>
                  </a:cubicBezTo>
                  <a:cubicBezTo>
                    <a:pt x="2585" y="9813"/>
                    <a:pt x="8678" y="10921"/>
                    <a:pt x="8678" y="10921"/>
                  </a:cubicBezTo>
                  <a:lnTo>
                    <a:pt x="9602" y="11290"/>
                  </a:lnTo>
                  <a:cubicBezTo>
                    <a:pt x="9569" y="10977"/>
                    <a:pt x="9559" y="10663"/>
                    <a:pt x="9571" y="10349"/>
                  </a:cubicBezTo>
                  <a:cubicBezTo>
                    <a:pt x="9973" y="10162"/>
                    <a:pt x="10490" y="10001"/>
                    <a:pt x="11081" y="10001"/>
                  </a:cubicBezTo>
                  <a:cubicBezTo>
                    <a:pt x="11949" y="10001"/>
                    <a:pt x="12977" y="10349"/>
                    <a:pt x="14032" y="11474"/>
                  </a:cubicBezTo>
                  <a:cubicBezTo>
                    <a:pt x="16802" y="14429"/>
                    <a:pt x="18954" y="19400"/>
                    <a:pt x="18832" y="24029"/>
                  </a:cubicBezTo>
                  <a:cubicBezTo>
                    <a:pt x="18648" y="31045"/>
                    <a:pt x="22156" y="33630"/>
                    <a:pt x="22156" y="36584"/>
                  </a:cubicBezTo>
                  <a:cubicBezTo>
                    <a:pt x="22156" y="39537"/>
                    <a:pt x="16986" y="43230"/>
                    <a:pt x="15877" y="44155"/>
                  </a:cubicBezTo>
                  <a:cubicBezTo>
                    <a:pt x="14677" y="45159"/>
                    <a:pt x="20257" y="45662"/>
                    <a:pt x="20888" y="45662"/>
                  </a:cubicBezTo>
                  <a:cubicBezTo>
                    <a:pt x="20903" y="45662"/>
                    <a:pt x="20915" y="45661"/>
                    <a:pt x="20924" y="45661"/>
                  </a:cubicBezTo>
                  <a:cubicBezTo>
                    <a:pt x="26875" y="45292"/>
                    <a:pt x="30833" y="41409"/>
                    <a:pt x="33313" y="36224"/>
                  </a:cubicBezTo>
                  <a:cubicBezTo>
                    <a:pt x="36234" y="30117"/>
                    <a:pt x="33295" y="25321"/>
                    <a:pt x="31388" y="19598"/>
                  </a:cubicBezTo>
                  <a:cubicBezTo>
                    <a:pt x="30279" y="16275"/>
                    <a:pt x="30464" y="10182"/>
                    <a:pt x="26033" y="5197"/>
                  </a:cubicBezTo>
                  <a:cubicBezTo>
                    <a:pt x="23255" y="2072"/>
                    <a:pt x="17939" y="254"/>
                    <a:pt x="13584" y="150"/>
                  </a:cubicBezTo>
                  <a:cubicBezTo>
                    <a:pt x="13136" y="54"/>
                    <a:pt x="12648" y="0"/>
                    <a:pt x="1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-3065450" y="1961050"/>
              <a:ext cx="885200" cy="1156125"/>
            </a:xfrm>
            <a:custGeom>
              <a:avLst/>
              <a:gdLst/>
              <a:ahLst/>
              <a:cxnLst/>
              <a:rect l="l" t="t" r="r" b="b"/>
              <a:pathLst>
                <a:path w="35408" h="46245" extrusionOk="0">
                  <a:moveTo>
                    <a:pt x="11482" y="586"/>
                  </a:moveTo>
                  <a:cubicBezTo>
                    <a:pt x="11981" y="586"/>
                    <a:pt x="12468" y="635"/>
                    <a:pt x="12953" y="735"/>
                  </a:cubicBezTo>
                  <a:cubicBezTo>
                    <a:pt x="16811" y="827"/>
                    <a:pt x="22285" y="2413"/>
                    <a:pt x="25191" y="5684"/>
                  </a:cubicBezTo>
                  <a:cubicBezTo>
                    <a:pt x="28360" y="9248"/>
                    <a:pt x="29125" y="13374"/>
                    <a:pt x="29739" y="16688"/>
                  </a:cubicBezTo>
                  <a:cubicBezTo>
                    <a:pt x="29975" y="17959"/>
                    <a:pt x="30179" y="19057"/>
                    <a:pt x="30487" y="19983"/>
                  </a:cubicBezTo>
                  <a:cubicBezTo>
                    <a:pt x="30829" y="21009"/>
                    <a:pt x="31206" y="22011"/>
                    <a:pt x="31571" y="22980"/>
                  </a:cubicBezTo>
                  <a:cubicBezTo>
                    <a:pt x="33217" y="27354"/>
                    <a:pt x="34772" y="31485"/>
                    <a:pt x="32425" y="36390"/>
                  </a:cubicBezTo>
                  <a:cubicBezTo>
                    <a:pt x="29640" y="42215"/>
                    <a:pt x="25554" y="45334"/>
                    <a:pt x="20283" y="45660"/>
                  </a:cubicBezTo>
                  <a:cubicBezTo>
                    <a:pt x="20256" y="45662"/>
                    <a:pt x="20223" y="45663"/>
                    <a:pt x="20185" y="45663"/>
                  </a:cubicBezTo>
                  <a:cubicBezTo>
                    <a:pt x="19313" y="45663"/>
                    <a:pt x="15622" y="45190"/>
                    <a:pt x="15375" y="44743"/>
                  </a:cubicBezTo>
                  <a:cubicBezTo>
                    <a:pt x="15375" y="44743"/>
                    <a:pt x="15386" y="44717"/>
                    <a:pt x="15441" y="44671"/>
                  </a:cubicBezTo>
                  <a:cubicBezTo>
                    <a:pt x="15568" y="44567"/>
                    <a:pt x="15746" y="44425"/>
                    <a:pt x="15966" y="44252"/>
                  </a:cubicBezTo>
                  <a:cubicBezTo>
                    <a:pt x="17719" y="42870"/>
                    <a:pt x="21826" y="39632"/>
                    <a:pt x="21826" y="36875"/>
                  </a:cubicBezTo>
                  <a:cubicBezTo>
                    <a:pt x="21826" y="35666"/>
                    <a:pt x="21274" y="34524"/>
                    <a:pt x="20636" y="33205"/>
                  </a:cubicBezTo>
                  <a:cubicBezTo>
                    <a:pt x="19635" y="31134"/>
                    <a:pt x="18390" y="28557"/>
                    <a:pt x="18501" y="24329"/>
                  </a:cubicBezTo>
                  <a:cubicBezTo>
                    <a:pt x="18616" y="19932"/>
                    <a:pt x="16655" y="14802"/>
                    <a:pt x="13622" y="11567"/>
                  </a:cubicBezTo>
                  <a:cubicBezTo>
                    <a:pt x="12491" y="10361"/>
                    <a:pt x="11378" y="10003"/>
                    <a:pt x="10456" y="10003"/>
                  </a:cubicBezTo>
                  <a:cubicBezTo>
                    <a:pt x="9790" y="10003"/>
                    <a:pt x="9225" y="10189"/>
                    <a:pt x="8824" y="10378"/>
                  </a:cubicBezTo>
                  <a:cubicBezTo>
                    <a:pt x="8724" y="10424"/>
                    <a:pt x="8659" y="10522"/>
                    <a:pt x="8655" y="10632"/>
                  </a:cubicBezTo>
                  <a:cubicBezTo>
                    <a:pt x="8649" y="10805"/>
                    <a:pt x="8649" y="10973"/>
                    <a:pt x="8654" y="11137"/>
                  </a:cubicBezTo>
                  <a:lnTo>
                    <a:pt x="8164" y="10941"/>
                  </a:lnTo>
                  <a:cubicBezTo>
                    <a:pt x="8145" y="10934"/>
                    <a:pt x="8127" y="10928"/>
                    <a:pt x="8107" y="10925"/>
                  </a:cubicBezTo>
                  <a:cubicBezTo>
                    <a:pt x="8048" y="10914"/>
                    <a:pt x="2148" y="9811"/>
                    <a:pt x="934" y="7212"/>
                  </a:cubicBezTo>
                  <a:cubicBezTo>
                    <a:pt x="616" y="6530"/>
                    <a:pt x="689" y="5756"/>
                    <a:pt x="1147" y="4972"/>
                  </a:cubicBezTo>
                  <a:cubicBezTo>
                    <a:pt x="2239" y="3096"/>
                    <a:pt x="5662" y="1020"/>
                    <a:pt x="10846" y="612"/>
                  </a:cubicBezTo>
                  <a:cubicBezTo>
                    <a:pt x="11061" y="595"/>
                    <a:pt x="11273" y="586"/>
                    <a:pt x="11482" y="586"/>
                  </a:cubicBezTo>
                  <a:close/>
                  <a:moveTo>
                    <a:pt x="11483" y="0"/>
                  </a:moveTo>
                  <a:cubicBezTo>
                    <a:pt x="11259" y="0"/>
                    <a:pt x="11031" y="9"/>
                    <a:pt x="10800" y="28"/>
                  </a:cubicBezTo>
                  <a:cubicBezTo>
                    <a:pt x="6129" y="396"/>
                    <a:pt x="2046" y="2265"/>
                    <a:pt x="640" y="4677"/>
                  </a:cubicBezTo>
                  <a:cubicBezTo>
                    <a:pt x="82" y="5634"/>
                    <a:pt x="1" y="6596"/>
                    <a:pt x="404" y="7458"/>
                  </a:cubicBezTo>
                  <a:cubicBezTo>
                    <a:pt x="1712" y="10262"/>
                    <a:pt x="7452" y="11397"/>
                    <a:pt x="7972" y="11495"/>
                  </a:cubicBezTo>
                  <a:lnTo>
                    <a:pt x="8868" y="11853"/>
                  </a:lnTo>
                  <a:cubicBezTo>
                    <a:pt x="8905" y="11868"/>
                    <a:pt x="8941" y="11874"/>
                    <a:pt x="8977" y="11874"/>
                  </a:cubicBezTo>
                  <a:cubicBezTo>
                    <a:pt x="9143" y="11874"/>
                    <a:pt x="9287" y="11731"/>
                    <a:pt x="9268" y="11550"/>
                  </a:cubicBezTo>
                  <a:cubicBezTo>
                    <a:pt x="9243" y="11312"/>
                    <a:pt x="9232" y="11073"/>
                    <a:pt x="9235" y="10834"/>
                  </a:cubicBezTo>
                  <a:cubicBezTo>
                    <a:pt x="9590" y="10689"/>
                    <a:pt x="10002" y="10584"/>
                    <a:pt x="10455" y="10584"/>
                  </a:cubicBezTo>
                  <a:cubicBezTo>
                    <a:pt x="11270" y="10584"/>
                    <a:pt x="12216" y="10922"/>
                    <a:pt x="13194" y="11966"/>
                  </a:cubicBezTo>
                  <a:cubicBezTo>
                    <a:pt x="16131" y="15098"/>
                    <a:pt x="18027" y="20059"/>
                    <a:pt x="17916" y="24314"/>
                  </a:cubicBezTo>
                  <a:cubicBezTo>
                    <a:pt x="17801" y="28683"/>
                    <a:pt x="19080" y="31331"/>
                    <a:pt x="20108" y="33459"/>
                  </a:cubicBezTo>
                  <a:cubicBezTo>
                    <a:pt x="20740" y="34766"/>
                    <a:pt x="21239" y="35799"/>
                    <a:pt x="21239" y="36876"/>
                  </a:cubicBezTo>
                  <a:cubicBezTo>
                    <a:pt x="21239" y="39349"/>
                    <a:pt x="17144" y="42578"/>
                    <a:pt x="15602" y="43794"/>
                  </a:cubicBezTo>
                  <a:cubicBezTo>
                    <a:pt x="15378" y="43970"/>
                    <a:pt x="15195" y="44115"/>
                    <a:pt x="15065" y="44223"/>
                  </a:cubicBezTo>
                  <a:cubicBezTo>
                    <a:pt x="14731" y="44503"/>
                    <a:pt x="14775" y="44779"/>
                    <a:pt x="14829" y="44919"/>
                  </a:cubicBezTo>
                  <a:cubicBezTo>
                    <a:pt x="15255" y="45983"/>
                    <a:pt x="20213" y="46244"/>
                    <a:pt x="20316" y="46244"/>
                  </a:cubicBezTo>
                  <a:lnTo>
                    <a:pt x="20319" y="46244"/>
                  </a:lnTo>
                  <a:cubicBezTo>
                    <a:pt x="25741" y="45909"/>
                    <a:pt x="30109" y="42588"/>
                    <a:pt x="32953" y="36643"/>
                  </a:cubicBezTo>
                  <a:cubicBezTo>
                    <a:pt x="35407" y="31513"/>
                    <a:pt x="33810" y="27268"/>
                    <a:pt x="32119" y="22774"/>
                  </a:cubicBezTo>
                  <a:cubicBezTo>
                    <a:pt x="31755" y="21811"/>
                    <a:pt x="31380" y="20813"/>
                    <a:pt x="31041" y="19797"/>
                  </a:cubicBezTo>
                  <a:cubicBezTo>
                    <a:pt x="30747" y="18911"/>
                    <a:pt x="30547" y="17832"/>
                    <a:pt x="30315" y="16581"/>
                  </a:cubicBezTo>
                  <a:cubicBezTo>
                    <a:pt x="29686" y="13195"/>
                    <a:pt x="28905" y="8981"/>
                    <a:pt x="25627" y="5295"/>
                  </a:cubicBezTo>
                  <a:cubicBezTo>
                    <a:pt x="22606" y="1895"/>
                    <a:pt x="16947" y="244"/>
                    <a:pt x="13022" y="156"/>
                  </a:cubicBezTo>
                  <a:cubicBezTo>
                    <a:pt x="12534" y="53"/>
                    <a:pt x="12018" y="0"/>
                    <a:pt x="11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-2500250" y="3002925"/>
              <a:ext cx="44550" cy="44275"/>
            </a:xfrm>
            <a:custGeom>
              <a:avLst/>
              <a:gdLst/>
              <a:ahLst/>
              <a:cxnLst/>
              <a:rect l="l" t="t" r="r" b="b"/>
              <a:pathLst>
                <a:path w="1782" h="1771" extrusionOk="0">
                  <a:moveTo>
                    <a:pt x="1448" y="0"/>
                  </a:moveTo>
                  <a:cubicBezTo>
                    <a:pt x="1348" y="0"/>
                    <a:pt x="1252" y="51"/>
                    <a:pt x="1197" y="142"/>
                  </a:cubicBezTo>
                  <a:cubicBezTo>
                    <a:pt x="940" y="567"/>
                    <a:pt x="609" y="942"/>
                    <a:pt x="219" y="1248"/>
                  </a:cubicBezTo>
                  <a:cubicBezTo>
                    <a:pt x="0" y="1420"/>
                    <a:pt x="123" y="1770"/>
                    <a:pt x="399" y="1770"/>
                  </a:cubicBezTo>
                  <a:cubicBezTo>
                    <a:pt x="400" y="1770"/>
                    <a:pt x="400" y="1770"/>
                    <a:pt x="400" y="1770"/>
                  </a:cubicBezTo>
                  <a:cubicBezTo>
                    <a:pt x="467" y="1770"/>
                    <a:pt x="530" y="1748"/>
                    <a:pt x="582" y="1708"/>
                  </a:cubicBezTo>
                  <a:cubicBezTo>
                    <a:pt x="1027" y="1357"/>
                    <a:pt x="1406" y="929"/>
                    <a:pt x="1698" y="444"/>
                  </a:cubicBezTo>
                  <a:cubicBezTo>
                    <a:pt x="1782" y="305"/>
                    <a:pt x="1737" y="126"/>
                    <a:pt x="1598" y="42"/>
                  </a:cubicBezTo>
                  <a:cubicBezTo>
                    <a:pt x="1551" y="14"/>
                    <a:pt x="1499" y="0"/>
                    <a:pt x="1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-2927225" y="2100600"/>
              <a:ext cx="491575" cy="851725"/>
            </a:xfrm>
            <a:custGeom>
              <a:avLst/>
              <a:gdLst/>
              <a:ahLst/>
              <a:cxnLst/>
              <a:rect l="l" t="t" r="r" b="b"/>
              <a:pathLst>
                <a:path w="19663" h="34069" extrusionOk="0">
                  <a:moveTo>
                    <a:pt x="3381" y="0"/>
                  </a:moveTo>
                  <a:cubicBezTo>
                    <a:pt x="2748" y="0"/>
                    <a:pt x="2169" y="128"/>
                    <a:pt x="1656" y="384"/>
                  </a:cubicBezTo>
                  <a:cubicBezTo>
                    <a:pt x="586" y="919"/>
                    <a:pt x="38" y="1570"/>
                    <a:pt x="25" y="2318"/>
                  </a:cubicBezTo>
                  <a:cubicBezTo>
                    <a:pt x="1" y="3839"/>
                    <a:pt x="2289" y="5097"/>
                    <a:pt x="2386" y="5149"/>
                  </a:cubicBezTo>
                  <a:cubicBezTo>
                    <a:pt x="2432" y="5174"/>
                    <a:pt x="2481" y="5186"/>
                    <a:pt x="2530" y="5186"/>
                  </a:cubicBezTo>
                  <a:cubicBezTo>
                    <a:pt x="2633" y="5186"/>
                    <a:pt x="2734" y="5131"/>
                    <a:pt x="2787" y="5034"/>
                  </a:cubicBezTo>
                  <a:cubicBezTo>
                    <a:pt x="2865" y="4890"/>
                    <a:pt x="2810" y="4711"/>
                    <a:pt x="2665" y="4635"/>
                  </a:cubicBezTo>
                  <a:cubicBezTo>
                    <a:pt x="2088" y="4321"/>
                    <a:pt x="594" y="3296"/>
                    <a:pt x="610" y="2327"/>
                  </a:cubicBezTo>
                  <a:cubicBezTo>
                    <a:pt x="618" y="1814"/>
                    <a:pt x="1058" y="1337"/>
                    <a:pt x="1917" y="907"/>
                  </a:cubicBezTo>
                  <a:cubicBezTo>
                    <a:pt x="2347" y="692"/>
                    <a:pt x="2839" y="585"/>
                    <a:pt x="3381" y="585"/>
                  </a:cubicBezTo>
                  <a:cubicBezTo>
                    <a:pt x="4089" y="585"/>
                    <a:pt x="4882" y="768"/>
                    <a:pt x="5734" y="1131"/>
                  </a:cubicBezTo>
                  <a:cubicBezTo>
                    <a:pt x="9105" y="2569"/>
                    <a:pt x="12602" y="6449"/>
                    <a:pt x="13693" y="9964"/>
                  </a:cubicBezTo>
                  <a:cubicBezTo>
                    <a:pt x="14414" y="12289"/>
                    <a:pt x="14572" y="14777"/>
                    <a:pt x="14725" y="17182"/>
                  </a:cubicBezTo>
                  <a:cubicBezTo>
                    <a:pt x="14923" y="20317"/>
                    <a:pt x="15111" y="23280"/>
                    <a:pt x="16487" y="25714"/>
                  </a:cubicBezTo>
                  <a:cubicBezTo>
                    <a:pt x="17096" y="26793"/>
                    <a:pt x="19076" y="30561"/>
                    <a:pt x="18947" y="33765"/>
                  </a:cubicBezTo>
                  <a:cubicBezTo>
                    <a:pt x="18941" y="33926"/>
                    <a:pt x="19066" y="34063"/>
                    <a:pt x="19229" y="34069"/>
                  </a:cubicBezTo>
                  <a:lnTo>
                    <a:pt x="19239" y="34069"/>
                  </a:lnTo>
                  <a:cubicBezTo>
                    <a:pt x="19397" y="34069"/>
                    <a:pt x="19526" y="33944"/>
                    <a:pt x="19532" y="33788"/>
                  </a:cubicBezTo>
                  <a:cubicBezTo>
                    <a:pt x="19663" y="30522"/>
                    <a:pt x="17802" y="26853"/>
                    <a:pt x="16997" y="25426"/>
                  </a:cubicBezTo>
                  <a:cubicBezTo>
                    <a:pt x="15687" y="23109"/>
                    <a:pt x="15504" y="20212"/>
                    <a:pt x="15309" y="17145"/>
                  </a:cubicBezTo>
                  <a:cubicBezTo>
                    <a:pt x="15154" y="14705"/>
                    <a:pt x="14994" y="12182"/>
                    <a:pt x="14252" y="9790"/>
                  </a:cubicBezTo>
                  <a:cubicBezTo>
                    <a:pt x="13116" y="6131"/>
                    <a:pt x="9476" y="2090"/>
                    <a:pt x="5964" y="593"/>
                  </a:cubicBezTo>
                  <a:cubicBezTo>
                    <a:pt x="5039" y="198"/>
                    <a:pt x="4169" y="0"/>
                    <a:pt x="3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-2958525" y="2043000"/>
              <a:ext cx="685450" cy="916500"/>
            </a:xfrm>
            <a:custGeom>
              <a:avLst/>
              <a:gdLst/>
              <a:ahLst/>
              <a:cxnLst/>
              <a:rect l="l" t="t" r="r" b="b"/>
              <a:pathLst>
                <a:path w="27418" h="36660" extrusionOk="0">
                  <a:moveTo>
                    <a:pt x="6352" y="1"/>
                  </a:moveTo>
                  <a:cubicBezTo>
                    <a:pt x="4651" y="1"/>
                    <a:pt x="3026" y="434"/>
                    <a:pt x="1751" y="1426"/>
                  </a:cubicBezTo>
                  <a:cubicBezTo>
                    <a:pt x="520" y="2383"/>
                    <a:pt x="0" y="3246"/>
                    <a:pt x="205" y="3991"/>
                  </a:cubicBezTo>
                  <a:cubicBezTo>
                    <a:pt x="240" y="4121"/>
                    <a:pt x="358" y="4207"/>
                    <a:pt x="487" y="4207"/>
                  </a:cubicBezTo>
                  <a:cubicBezTo>
                    <a:pt x="512" y="4207"/>
                    <a:pt x="538" y="4204"/>
                    <a:pt x="563" y="4197"/>
                  </a:cubicBezTo>
                  <a:cubicBezTo>
                    <a:pt x="720" y="4154"/>
                    <a:pt x="812" y="3992"/>
                    <a:pt x="769" y="3837"/>
                  </a:cubicBezTo>
                  <a:cubicBezTo>
                    <a:pt x="635" y="3348"/>
                    <a:pt x="1098" y="2675"/>
                    <a:pt x="2111" y="1888"/>
                  </a:cubicBezTo>
                  <a:cubicBezTo>
                    <a:pt x="3288" y="972"/>
                    <a:pt x="4792" y="571"/>
                    <a:pt x="6371" y="571"/>
                  </a:cubicBezTo>
                  <a:cubicBezTo>
                    <a:pt x="9261" y="571"/>
                    <a:pt x="12406" y="1913"/>
                    <a:pt x="14273" y="3889"/>
                  </a:cubicBezTo>
                  <a:cubicBezTo>
                    <a:pt x="17030" y="6809"/>
                    <a:pt x="18387" y="10399"/>
                    <a:pt x="18809" y="15896"/>
                  </a:cubicBezTo>
                  <a:cubicBezTo>
                    <a:pt x="19169" y="20573"/>
                    <a:pt x="19876" y="23692"/>
                    <a:pt x="22574" y="26775"/>
                  </a:cubicBezTo>
                  <a:cubicBezTo>
                    <a:pt x="25710" y="30360"/>
                    <a:pt x="26146" y="33178"/>
                    <a:pt x="24032" y="36200"/>
                  </a:cubicBezTo>
                  <a:cubicBezTo>
                    <a:pt x="23895" y="36393"/>
                    <a:pt x="24034" y="36659"/>
                    <a:pt x="24269" y="36659"/>
                  </a:cubicBezTo>
                  <a:cubicBezTo>
                    <a:pt x="24270" y="36659"/>
                    <a:pt x="24270" y="36659"/>
                    <a:pt x="24271" y="36659"/>
                  </a:cubicBezTo>
                  <a:cubicBezTo>
                    <a:pt x="24366" y="36659"/>
                    <a:pt x="24456" y="36613"/>
                    <a:pt x="24510" y="36534"/>
                  </a:cubicBezTo>
                  <a:cubicBezTo>
                    <a:pt x="27418" y="32382"/>
                    <a:pt x="25238" y="28931"/>
                    <a:pt x="23014" y="26389"/>
                  </a:cubicBezTo>
                  <a:cubicBezTo>
                    <a:pt x="20424" y="23429"/>
                    <a:pt x="19744" y="20402"/>
                    <a:pt x="19392" y="15850"/>
                  </a:cubicBezTo>
                  <a:cubicBezTo>
                    <a:pt x="18959" y="10210"/>
                    <a:pt x="17554" y="6511"/>
                    <a:pt x="14698" y="3486"/>
                  </a:cubicBezTo>
                  <a:cubicBezTo>
                    <a:pt x="12733" y="1407"/>
                    <a:pt x="9418" y="1"/>
                    <a:pt x="6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-3040050" y="2091050"/>
              <a:ext cx="96150" cy="139175"/>
            </a:xfrm>
            <a:custGeom>
              <a:avLst/>
              <a:gdLst/>
              <a:ahLst/>
              <a:cxnLst/>
              <a:rect l="l" t="t" r="r" b="b"/>
              <a:pathLst>
                <a:path w="3846" h="5567" extrusionOk="0">
                  <a:moveTo>
                    <a:pt x="1310" y="0"/>
                  </a:moveTo>
                  <a:cubicBezTo>
                    <a:pt x="1240" y="0"/>
                    <a:pt x="1170" y="25"/>
                    <a:pt x="1115" y="75"/>
                  </a:cubicBezTo>
                  <a:cubicBezTo>
                    <a:pt x="328" y="813"/>
                    <a:pt x="1" y="1592"/>
                    <a:pt x="141" y="2392"/>
                  </a:cubicBezTo>
                  <a:cubicBezTo>
                    <a:pt x="471" y="4261"/>
                    <a:pt x="3295" y="5491"/>
                    <a:pt x="3415" y="5542"/>
                  </a:cubicBezTo>
                  <a:cubicBezTo>
                    <a:pt x="3451" y="5559"/>
                    <a:pt x="3490" y="5567"/>
                    <a:pt x="3529" y="5567"/>
                  </a:cubicBezTo>
                  <a:cubicBezTo>
                    <a:pt x="3669" y="5567"/>
                    <a:pt x="3788" y="5469"/>
                    <a:pt x="3816" y="5333"/>
                  </a:cubicBezTo>
                  <a:cubicBezTo>
                    <a:pt x="3845" y="5197"/>
                    <a:pt x="3773" y="5060"/>
                    <a:pt x="3646" y="5005"/>
                  </a:cubicBezTo>
                  <a:cubicBezTo>
                    <a:pt x="3619" y="4993"/>
                    <a:pt x="991" y="3848"/>
                    <a:pt x="718" y="2290"/>
                  </a:cubicBezTo>
                  <a:cubicBezTo>
                    <a:pt x="613" y="1697"/>
                    <a:pt x="882" y="1095"/>
                    <a:pt x="1514" y="502"/>
                  </a:cubicBezTo>
                  <a:cubicBezTo>
                    <a:pt x="1628" y="391"/>
                    <a:pt x="1633" y="210"/>
                    <a:pt x="1524" y="92"/>
                  </a:cubicBezTo>
                  <a:cubicBezTo>
                    <a:pt x="1466" y="31"/>
                    <a:pt x="1388" y="0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-3122000" y="2958075"/>
              <a:ext cx="53525" cy="52200"/>
            </a:xfrm>
            <a:custGeom>
              <a:avLst/>
              <a:gdLst/>
              <a:ahLst/>
              <a:cxnLst/>
              <a:rect l="l" t="t" r="r" b="b"/>
              <a:pathLst>
                <a:path w="2141" h="2088" extrusionOk="0">
                  <a:moveTo>
                    <a:pt x="333" y="0"/>
                  </a:moveTo>
                  <a:cubicBezTo>
                    <a:pt x="276" y="0"/>
                    <a:pt x="218" y="17"/>
                    <a:pt x="166" y="53"/>
                  </a:cubicBezTo>
                  <a:cubicBezTo>
                    <a:pt x="34" y="145"/>
                    <a:pt x="0" y="327"/>
                    <a:pt x="93" y="460"/>
                  </a:cubicBezTo>
                  <a:cubicBezTo>
                    <a:pt x="530" y="1090"/>
                    <a:pt x="1056" y="1620"/>
                    <a:pt x="1657" y="2036"/>
                  </a:cubicBezTo>
                  <a:cubicBezTo>
                    <a:pt x="1706" y="2069"/>
                    <a:pt x="1764" y="2088"/>
                    <a:pt x="1823" y="2088"/>
                  </a:cubicBezTo>
                  <a:lnTo>
                    <a:pt x="1823" y="2087"/>
                  </a:lnTo>
                  <a:cubicBezTo>
                    <a:pt x="1824" y="2087"/>
                    <a:pt x="1825" y="2087"/>
                    <a:pt x="1826" y="2087"/>
                  </a:cubicBezTo>
                  <a:cubicBezTo>
                    <a:pt x="1952" y="2087"/>
                    <a:pt x="2065" y="2003"/>
                    <a:pt x="2103" y="1882"/>
                  </a:cubicBezTo>
                  <a:cubicBezTo>
                    <a:pt x="2141" y="1759"/>
                    <a:pt x="2095" y="1627"/>
                    <a:pt x="1990" y="1554"/>
                  </a:cubicBezTo>
                  <a:cubicBezTo>
                    <a:pt x="1447" y="1178"/>
                    <a:pt x="970" y="698"/>
                    <a:pt x="574" y="126"/>
                  </a:cubicBezTo>
                  <a:cubicBezTo>
                    <a:pt x="517" y="44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-3180700" y="2677125"/>
              <a:ext cx="54500" cy="254625"/>
            </a:xfrm>
            <a:custGeom>
              <a:avLst/>
              <a:gdLst/>
              <a:ahLst/>
              <a:cxnLst/>
              <a:rect l="l" t="t" r="r" b="b"/>
              <a:pathLst>
                <a:path w="2180" h="10185" extrusionOk="0">
                  <a:moveTo>
                    <a:pt x="1585" y="1"/>
                  </a:moveTo>
                  <a:cubicBezTo>
                    <a:pt x="1453" y="1"/>
                    <a:pt x="1333" y="92"/>
                    <a:pt x="1301" y="227"/>
                  </a:cubicBezTo>
                  <a:cubicBezTo>
                    <a:pt x="1248" y="456"/>
                    <a:pt x="0" y="5880"/>
                    <a:pt x="1559" y="9997"/>
                  </a:cubicBezTo>
                  <a:cubicBezTo>
                    <a:pt x="1603" y="10109"/>
                    <a:pt x="1711" y="10185"/>
                    <a:pt x="1833" y="10185"/>
                  </a:cubicBezTo>
                  <a:cubicBezTo>
                    <a:pt x="1834" y="10185"/>
                    <a:pt x="1834" y="10185"/>
                    <a:pt x="1835" y="10185"/>
                  </a:cubicBezTo>
                  <a:cubicBezTo>
                    <a:pt x="2039" y="10185"/>
                    <a:pt x="2180" y="9980"/>
                    <a:pt x="2107" y="9789"/>
                  </a:cubicBezTo>
                  <a:cubicBezTo>
                    <a:pt x="612" y="5843"/>
                    <a:pt x="1859" y="415"/>
                    <a:pt x="1871" y="360"/>
                  </a:cubicBezTo>
                  <a:cubicBezTo>
                    <a:pt x="1907" y="204"/>
                    <a:pt x="1810" y="46"/>
                    <a:pt x="1653" y="9"/>
                  </a:cubicBezTo>
                  <a:cubicBezTo>
                    <a:pt x="1630" y="3"/>
                    <a:pt x="1608" y="1"/>
                    <a:pt x="1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-2479100" y="2173475"/>
              <a:ext cx="185450" cy="656825"/>
            </a:xfrm>
            <a:custGeom>
              <a:avLst/>
              <a:gdLst/>
              <a:ahLst/>
              <a:cxnLst/>
              <a:rect l="l" t="t" r="r" b="b"/>
              <a:pathLst>
                <a:path w="7418" h="26273" extrusionOk="0">
                  <a:moveTo>
                    <a:pt x="334" y="1"/>
                  </a:moveTo>
                  <a:cubicBezTo>
                    <a:pt x="283" y="1"/>
                    <a:pt x="232" y="14"/>
                    <a:pt x="186" y="41"/>
                  </a:cubicBezTo>
                  <a:cubicBezTo>
                    <a:pt x="47" y="123"/>
                    <a:pt x="0" y="301"/>
                    <a:pt x="81" y="440"/>
                  </a:cubicBezTo>
                  <a:cubicBezTo>
                    <a:pt x="1104" y="2171"/>
                    <a:pt x="2400" y="4936"/>
                    <a:pt x="2771" y="8288"/>
                  </a:cubicBezTo>
                  <a:cubicBezTo>
                    <a:pt x="3038" y="10688"/>
                    <a:pt x="2938" y="12536"/>
                    <a:pt x="2858" y="14022"/>
                  </a:cubicBezTo>
                  <a:cubicBezTo>
                    <a:pt x="2713" y="16720"/>
                    <a:pt x="2616" y="18502"/>
                    <a:pt x="4691" y="20820"/>
                  </a:cubicBezTo>
                  <a:cubicBezTo>
                    <a:pt x="6060" y="22350"/>
                    <a:pt x="6820" y="24183"/>
                    <a:pt x="6832" y="25982"/>
                  </a:cubicBezTo>
                  <a:cubicBezTo>
                    <a:pt x="6834" y="26142"/>
                    <a:pt x="6964" y="26272"/>
                    <a:pt x="7124" y="26272"/>
                  </a:cubicBezTo>
                  <a:lnTo>
                    <a:pt x="7127" y="26272"/>
                  </a:lnTo>
                  <a:cubicBezTo>
                    <a:pt x="7288" y="26270"/>
                    <a:pt x="7418" y="26139"/>
                    <a:pt x="7417" y="25978"/>
                  </a:cubicBezTo>
                  <a:cubicBezTo>
                    <a:pt x="7404" y="24035"/>
                    <a:pt x="6591" y="22064"/>
                    <a:pt x="5128" y="20429"/>
                  </a:cubicBezTo>
                  <a:cubicBezTo>
                    <a:pt x="3215" y="18290"/>
                    <a:pt x="3299" y="16695"/>
                    <a:pt x="3442" y="14052"/>
                  </a:cubicBezTo>
                  <a:cubicBezTo>
                    <a:pt x="3524" y="12546"/>
                    <a:pt x="3625" y="10671"/>
                    <a:pt x="3354" y="8221"/>
                  </a:cubicBezTo>
                  <a:cubicBezTo>
                    <a:pt x="2971" y="4769"/>
                    <a:pt x="1636" y="1923"/>
                    <a:pt x="585" y="143"/>
                  </a:cubicBezTo>
                  <a:cubicBezTo>
                    <a:pt x="531" y="51"/>
                    <a:pt x="43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-2535250" y="2095550"/>
              <a:ext cx="34500" cy="34550"/>
            </a:xfrm>
            <a:custGeom>
              <a:avLst/>
              <a:gdLst/>
              <a:ahLst/>
              <a:cxnLst/>
              <a:rect l="l" t="t" r="r" b="b"/>
              <a:pathLst>
                <a:path w="1380" h="1382" extrusionOk="0">
                  <a:moveTo>
                    <a:pt x="324" y="1"/>
                  </a:moveTo>
                  <a:cubicBezTo>
                    <a:pt x="251" y="1"/>
                    <a:pt x="178" y="28"/>
                    <a:pt x="121" y="83"/>
                  </a:cubicBezTo>
                  <a:cubicBezTo>
                    <a:pt x="5" y="194"/>
                    <a:pt x="0" y="379"/>
                    <a:pt x="113" y="496"/>
                  </a:cubicBezTo>
                  <a:cubicBezTo>
                    <a:pt x="116" y="499"/>
                    <a:pt x="375" y="771"/>
                    <a:pt x="768" y="1271"/>
                  </a:cubicBezTo>
                  <a:cubicBezTo>
                    <a:pt x="824" y="1341"/>
                    <a:pt x="909" y="1382"/>
                    <a:pt x="998" y="1382"/>
                  </a:cubicBezTo>
                  <a:cubicBezTo>
                    <a:pt x="1243" y="1382"/>
                    <a:pt x="1379" y="1101"/>
                    <a:pt x="1228" y="908"/>
                  </a:cubicBezTo>
                  <a:cubicBezTo>
                    <a:pt x="815" y="384"/>
                    <a:pt x="546" y="103"/>
                    <a:pt x="535" y="91"/>
                  </a:cubicBezTo>
                  <a:cubicBezTo>
                    <a:pt x="477" y="31"/>
                    <a:pt x="401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-2703562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0"/>
          <p:cNvGrpSpPr/>
          <p:nvPr/>
        </p:nvGrpSpPr>
        <p:grpSpPr>
          <a:xfrm>
            <a:off x="169226" y="3280560"/>
            <a:ext cx="1222558" cy="1222558"/>
            <a:chOff x="4049800" y="640400"/>
            <a:chExt cx="858900" cy="858900"/>
          </a:xfrm>
        </p:grpSpPr>
        <p:sp>
          <p:nvSpPr>
            <p:cNvPr id="1320" name="Google Shape;1320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4940163" y="1360846"/>
            <a:ext cx="3083575" cy="121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 smtClean="0">
                <a:latin typeface="Comfortaa" pitchFamily="2" charset="0"/>
              </a:rPr>
              <a:t>Tất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cả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mọi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người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có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nhu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cầu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quản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lý</a:t>
            </a:r>
            <a:r>
              <a:rPr lang="en-US" sz="1600" dirty="0" smtClean="0">
                <a:latin typeface="Comfortaa" pitchFamily="2" charset="0"/>
              </a:rPr>
              <a:t> chi </a:t>
            </a:r>
            <a:r>
              <a:rPr lang="en-US" sz="1600" dirty="0" err="1" smtClean="0">
                <a:latin typeface="Comfortaa" pitchFamily="2" charset="0"/>
              </a:rPr>
              <a:t>tiêu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cá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nhân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của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bản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thân</a:t>
            </a:r>
            <a:endParaRPr lang="en-US" sz="1600" dirty="0">
              <a:latin typeface="Comfortaa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en" sz="1600" dirty="0">
              <a:latin typeface="Comfortaa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Comfortaa" pitchFamily="2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A7244E9B-4167-4F12-88E1-56616012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  <p:pic>
        <p:nvPicPr>
          <p:cNvPr id="7" name="Graphic 6" descr="Building with solid fill">
            <a:extLst>
              <a:ext uri="{FF2B5EF4-FFF2-40B4-BE49-F238E27FC236}">
                <a16:creationId xmlns:a16="http://schemas.microsoft.com/office/drawing/2014/main" xmlns="" id="{1DB51047-208E-4F56-B3FD-A232F33E6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8609" y="3689943"/>
            <a:ext cx="403792" cy="403792"/>
          </a:xfrm>
          <a:prstGeom prst="rect">
            <a:avLst/>
          </a:prstGeom>
        </p:spPr>
      </p:pic>
      <p:sp>
        <p:nvSpPr>
          <p:cNvPr id="88" name="Google Shape;1328;p40">
            <a:extLst>
              <a:ext uri="{FF2B5EF4-FFF2-40B4-BE49-F238E27FC236}">
                <a16:creationId xmlns:a16="http://schemas.microsoft.com/office/drawing/2014/main" xmlns="" id="{37912B35-0574-449C-B01F-A9659B072FF0}"/>
              </a:ext>
            </a:extLst>
          </p:cNvPr>
          <p:cNvSpPr txBox="1">
            <a:spLocks/>
          </p:cNvSpPr>
          <p:nvPr/>
        </p:nvSpPr>
        <p:spPr>
          <a:xfrm>
            <a:off x="1322272" y="3333450"/>
            <a:ext cx="2438466" cy="162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spcAft>
                <a:spcPts val="1600"/>
              </a:spcAft>
              <a:buFont typeface="DM Sans"/>
              <a:buNone/>
            </a:pPr>
            <a:r>
              <a:rPr lang="en-US" sz="1600" dirty="0" err="1" smtClean="0">
                <a:latin typeface="Comfortaa" pitchFamily="2" charset="0"/>
              </a:rPr>
              <a:t>Dễ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dàng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sử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dụng</a:t>
            </a:r>
            <a:r>
              <a:rPr lang="en-US" sz="1600" dirty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và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không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mất</a:t>
            </a:r>
            <a:r>
              <a:rPr lang="en-US" sz="1600" dirty="0" smtClean="0">
                <a:latin typeface="Comfortaa" pitchFamily="2" charset="0"/>
              </a:rPr>
              <a:t> chi </a:t>
            </a:r>
            <a:r>
              <a:rPr lang="en-US" sz="1600" dirty="0" err="1" smtClean="0">
                <a:latin typeface="Comfortaa" pitchFamily="2" charset="0"/>
              </a:rPr>
              <a:t>phí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để</a:t>
            </a:r>
            <a:r>
              <a:rPr lang="en-US" sz="1600" dirty="0" smtClean="0">
                <a:latin typeface="Comfortaa" pitchFamily="2" charset="0"/>
              </a:rPr>
              <a:t> </a:t>
            </a:r>
            <a:r>
              <a:rPr lang="en-US" sz="1600" dirty="0" err="1" smtClean="0">
                <a:latin typeface="Comfortaa" pitchFamily="2" charset="0"/>
              </a:rPr>
              <a:t>tải</a:t>
            </a:r>
            <a:endParaRPr lang="en-US" sz="1600" dirty="0">
              <a:latin typeface="Comforta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" grpId="0" uiExpand="1" build="p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volini" panose="03000502040302020204" pitchFamily="66" charset="0"/>
                <a:cs typeface="Cavolini" panose="03000502040302020204" pitchFamily="66" charset="0"/>
              </a:rPr>
              <a:t>Mục tiêu và lợi ích</a:t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487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614;p35">
            <a:extLst>
              <a:ext uri="{FF2B5EF4-FFF2-40B4-BE49-F238E27FC236}">
                <a16:creationId xmlns:a16="http://schemas.microsoft.com/office/drawing/2014/main" xmlns="" id="{0FEF4B76-DF31-4058-BFA4-2F86B143A42D}"/>
              </a:ext>
            </a:extLst>
          </p:cNvPr>
          <p:cNvSpPr txBox="1">
            <a:spLocks/>
          </p:cNvSpPr>
          <p:nvPr/>
        </p:nvSpPr>
        <p:spPr>
          <a:xfrm>
            <a:off x="512347" y="1561083"/>
            <a:ext cx="4457170" cy="313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lưu</a:t>
            </a:r>
            <a:r>
              <a:rPr lang="en-US" sz="1800" dirty="0"/>
              <a:t> </a:t>
            </a:r>
            <a:r>
              <a:rPr lang="en-US" sz="1800" dirty="0" err="1"/>
              <a:t>trữ</a:t>
            </a:r>
            <a:r>
              <a:rPr lang="en-US" sz="1800" dirty="0"/>
              <a:t>,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phóng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khỏi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chép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giấy</a:t>
            </a:r>
            <a:r>
              <a:rPr lang="en-US" sz="1800" dirty="0"/>
              <a:t> </a:t>
            </a:r>
            <a:r>
              <a:rPr lang="en-US" sz="1800" dirty="0" err="1"/>
              <a:t>bút</a:t>
            </a:r>
            <a:r>
              <a:rPr lang="en-US" sz="1800" dirty="0"/>
              <a:t>,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nhầm</a:t>
            </a:r>
            <a:r>
              <a:rPr lang="en-US" sz="1800" dirty="0"/>
              <a:t> </a:t>
            </a:r>
            <a:r>
              <a:rPr lang="en-US" sz="1800" dirty="0" err="1"/>
              <a:t>lẫn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spcAft>
                <a:spcPts val="1600"/>
              </a:spcAft>
            </a:pPr>
            <a:r>
              <a:rPr lang="en-US" sz="1800" dirty="0" err="1" smtClean="0">
                <a:latin typeface="Comfortaa" pitchFamily="2" charset="0"/>
              </a:rPr>
              <a:t>Mở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rộng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ra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nhiều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nền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tảng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hơn</a:t>
            </a:r>
            <a:r>
              <a:rPr lang="en-US" sz="1800" dirty="0" smtClean="0">
                <a:latin typeface="Comfortaa" pitchFamily="2" charset="0"/>
              </a:rPr>
              <a:t> </a:t>
            </a:r>
            <a:r>
              <a:rPr lang="en-US" sz="1800" dirty="0" err="1" smtClean="0">
                <a:latin typeface="Comfortaa" pitchFamily="2" charset="0"/>
              </a:rPr>
              <a:t>như</a:t>
            </a:r>
            <a:r>
              <a:rPr lang="en-US" sz="1800" dirty="0" smtClean="0">
                <a:latin typeface="Comfortaa" pitchFamily="2" charset="0"/>
              </a:rPr>
              <a:t> IOS</a:t>
            </a:r>
          </a:p>
          <a:p>
            <a:pPr lvl="0"/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website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đăng</a:t>
            </a:r>
            <a:r>
              <a:rPr lang="en-US" sz="1800" dirty="0"/>
              <a:t> ý online</a:t>
            </a:r>
          </a:p>
          <a:p>
            <a:pPr lvl="0"/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tốc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  <a:p>
            <a:pPr>
              <a:spcAft>
                <a:spcPts val="1600"/>
              </a:spcAft>
            </a:pPr>
            <a:endParaRPr lang="en-US" sz="1800" dirty="0">
              <a:latin typeface="Comfortaa" pitchFamily="2" charset="0"/>
            </a:endParaRP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xmlns="" id="{B0B8E801-CBA1-432A-875E-A26F43CC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75" y="77510"/>
            <a:ext cx="536494" cy="438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489</Words>
  <Application>Microsoft Office PowerPoint</Application>
  <PresentationFormat>On-screen Show (16:9)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Viga</vt:lpstr>
      <vt:lpstr>Cambria</vt:lpstr>
      <vt:lpstr>Comfortaa SemiBold</vt:lpstr>
      <vt:lpstr>Times New Roman</vt:lpstr>
      <vt:lpstr>Calibri</vt:lpstr>
      <vt:lpstr>Comfortaa</vt:lpstr>
      <vt:lpstr>Arrus-Black</vt:lpstr>
      <vt:lpstr>Cascadia Code SemiBold</vt:lpstr>
      <vt:lpstr>DM Sans</vt:lpstr>
      <vt:lpstr>Courier New</vt:lpstr>
      <vt:lpstr>Cavolini</vt:lpstr>
      <vt:lpstr>Cyber Security Business Plan</vt:lpstr>
      <vt:lpstr>SE114.M21 Project</vt:lpstr>
      <vt:lpstr>PowerPoint Presentation</vt:lpstr>
      <vt:lpstr>Thành viên</vt:lpstr>
      <vt:lpstr>01</vt:lpstr>
      <vt:lpstr>Khái quát</vt:lpstr>
      <vt:lpstr>Công cụ</vt:lpstr>
      <vt:lpstr>Các chức năng chính</vt:lpstr>
      <vt:lpstr>Đối tượng</vt:lpstr>
      <vt:lpstr>Mục tiêu và lợi ích</vt:lpstr>
      <vt:lpstr>Yêu cầu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IT008.M12 Project</dc:title>
  <cp:lastModifiedBy>Windows User</cp:lastModifiedBy>
  <cp:revision>8</cp:revision>
  <dcterms:modified xsi:type="dcterms:W3CDTF">2022-06-05T10:10:04Z</dcterms:modified>
</cp:coreProperties>
</file>